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2496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2024/6/28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2024/6/28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2024/6/28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2024/6/28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2024/6/28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2024/6/28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2024/6/28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2024/6/28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2024/6/28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2024/6/28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2024/6/28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2024/6/28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2024/6/28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コールドフォイル箔押し 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A4</a:t>
            </a:r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ノート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(24</a:t>
            </a:r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枚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)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H257×W182mm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038107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037947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rgbClr val="333333"/>
                </a:solidFill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表紙</a:t>
            </a:r>
            <a:r>
              <a:rPr lang="en-US" altLang="ja-JP" sz="1000" dirty="0">
                <a:solidFill>
                  <a:srgbClr val="333333"/>
                </a:solidFill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/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アートポスト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180kg</a:t>
            </a:r>
          </a:p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本体</a:t>
            </a:r>
            <a:r>
              <a:rPr lang="en-US" altLang="ja-JP" sz="1000" dirty="0">
                <a:solidFill>
                  <a:srgbClr val="333333"/>
                </a:solidFill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/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上質紙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70kg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39294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39278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/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ノート表紙にはアートポスト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180kg 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を使用し、片面フルカラーでコールドフォイル印刷ができます。ノート本体（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24 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枚）には上質紙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70kg 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を使用し、１色印刷ができます。</a:t>
            </a:r>
            <a:b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コールドフォイル印刷は箔押しと印刷を同時に行い、メタリック系の色表現ができる印刷手法です。</a:t>
            </a:r>
            <a:b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全面へ銀箔（フォイル）を貼り、全面メタリック色の表紙にすることも可能です。</a:t>
            </a:r>
            <a:b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納期目安は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1000 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個の場合で校了後中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15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営業日となります。</a:t>
            </a:r>
          </a:p>
          <a:p>
            <a:br>
              <a:rPr lang="ja-JP" altLang="en-US" sz="1000"/>
            </a:b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274794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274778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b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</a:b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17916</TotalTime>
  <Words>225</Words>
  <Application>Microsoft Macintosh PowerPoint</Application>
  <PresentationFormat>ユーザー設定</PresentationFormat>
  <Paragraphs>35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567</cp:revision>
  <cp:lastPrinted>2021-10-13T13:51:27Z</cp:lastPrinted>
  <dcterms:created xsi:type="dcterms:W3CDTF">2013-12-25T09:34:24Z</dcterms:created>
  <dcterms:modified xsi:type="dcterms:W3CDTF">2024-06-28T08:11:04Z</dcterms:modified>
</cp:coreProperties>
</file>