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H143×W70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18kg 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インチのスマホサイズのノートです。表紙にはエルカード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ページ分）にフルカラーで印刷を入れられます。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224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2024-06-28T08:20:08Z</dcterms:modified>
</cp:coreProperties>
</file>