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2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28" d="100"/>
          <a:sy n="128" d="100"/>
        </p:scale>
        <p:origin x="112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8713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9077" y="973113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（仕上がり）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表紙：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本文：上質紙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555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ノート表紙にバナナペーパー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180g/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・（配合率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、和紙抄造）を使用し、片面フルカラー印刷ができます。バナナペーパーはオーガニックバナナの茎から取った繊維を原料とし、日本の和紙の技術で抄造された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バナナペーパーで環境保全に取り組む企業姿勢をアピールできます！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17899</TotalTime>
  <Words>266</Words>
  <Application>Microsoft Macintosh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2023-01-16T08:04:01Z</dcterms:modified>
</cp:coreProperties>
</file>