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2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6375" autoAdjust="0"/>
  </p:normalViewPr>
  <p:slideViewPr>
    <p:cSldViewPr snapToObjects="1">
      <p:cViewPr varScale="1">
        <p:scale>
          <a:sx n="83" d="100"/>
          <a:sy n="83" d="100"/>
        </p:scale>
        <p:origin x="270" y="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 smtClean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 smtClean="0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 smtClean="0"/>
              <a:t>Copyright © 2012-2013 MAC-SP. All Rights Reserved.</a:t>
            </a:r>
            <a:endParaRPr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3287137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 smtClean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2021/10/14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5.8インチノート（12枚） バナナペーパ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77" y="973113"/>
            <a:ext cx="3790646" cy="37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5.8</a:t>
            </a:r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インチノート（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</a:t>
            </a:r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枚） バナナペーパー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W70xH143mm</a:t>
            </a:r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（仕上がり）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表紙：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180g/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 smtClean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本文：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FSC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上質紙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</a:rPr>
              <a:t>ノート表紙にバナナペーパー</a:t>
            </a:r>
            <a:r>
              <a:rPr lang="en-US" altLang="ja-JP" sz="1000" dirty="0" smtClean="0">
                <a:solidFill>
                  <a:schemeClr val="tx1"/>
                </a:solidFill>
              </a:rPr>
              <a:t>180g/</a:t>
            </a:r>
            <a:r>
              <a:rPr lang="ja-JP" altLang="en-US" sz="1000" dirty="0" smtClean="0">
                <a:solidFill>
                  <a:schemeClr val="tx1"/>
                </a:solidFill>
              </a:rPr>
              <a:t>㎡（</a:t>
            </a:r>
            <a:r>
              <a:rPr lang="ja-JP" altLang="en-US" sz="1000" dirty="0">
                <a:solidFill>
                  <a:schemeClr val="tx1"/>
                </a:solidFill>
              </a:rPr>
              <a:t>配合率</a:t>
            </a:r>
            <a:r>
              <a:rPr lang="en-US" altLang="ja-JP" sz="1000" dirty="0">
                <a:solidFill>
                  <a:schemeClr val="tx1"/>
                </a:solidFill>
              </a:rPr>
              <a:t>5%</a:t>
            </a:r>
            <a:r>
              <a:rPr lang="ja-JP" altLang="en-US" sz="1000" dirty="0" err="1">
                <a:solidFill>
                  <a:schemeClr val="tx1"/>
                </a:solidFill>
              </a:rPr>
              <a:t>、</a:t>
            </a:r>
            <a:r>
              <a:rPr lang="ja-JP" altLang="en-US" sz="1000" dirty="0">
                <a:solidFill>
                  <a:schemeClr val="tx1"/>
                </a:solidFill>
              </a:rPr>
              <a:t>和紙抄造）を使用し、片面フルカラー印刷ができます</a:t>
            </a:r>
            <a:r>
              <a:rPr lang="ja-JP" altLang="en-US" sz="1000" dirty="0" smtClean="0">
                <a:solidFill>
                  <a:schemeClr val="tx1"/>
                </a:solidFill>
              </a:rPr>
              <a:t>。ノート</a:t>
            </a:r>
            <a:r>
              <a:rPr lang="ja-JP" altLang="en-US" sz="1000" dirty="0">
                <a:solidFill>
                  <a:schemeClr val="tx1"/>
                </a:solidFill>
              </a:rPr>
              <a:t>本体（</a:t>
            </a:r>
            <a:r>
              <a:rPr lang="en-US" altLang="ja-JP" sz="1000" dirty="0">
                <a:solidFill>
                  <a:schemeClr val="tx1"/>
                </a:solidFill>
              </a:rPr>
              <a:t>12</a:t>
            </a:r>
            <a:r>
              <a:rPr lang="ja-JP" altLang="en-US" sz="1000" dirty="0">
                <a:solidFill>
                  <a:schemeClr val="tx1"/>
                </a:solidFill>
              </a:rPr>
              <a:t>枚）には</a:t>
            </a:r>
            <a:r>
              <a:rPr lang="en-US" altLang="ja-JP" sz="1000" dirty="0">
                <a:solidFill>
                  <a:schemeClr val="tx1"/>
                </a:solidFill>
              </a:rPr>
              <a:t>FSC</a:t>
            </a:r>
            <a:r>
              <a:rPr lang="ja-JP" altLang="en-US" sz="1000" dirty="0">
                <a:solidFill>
                  <a:schemeClr val="tx1"/>
                </a:solidFill>
              </a:rPr>
              <a:t>認証上質紙</a:t>
            </a:r>
            <a:r>
              <a:rPr lang="en-US" altLang="ja-JP" sz="1000" dirty="0">
                <a:solidFill>
                  <a:schemeClr val="tx1"/>
                </a:solidFill>
              </a:rPr>
              <a:t>70kg </a:t>
            </a:r>
            <a:r>
              <a:rPr lang="ja-JP" altLang="en-US" sz="1000" dirty="0">
                <a:solidFill>
                  <a:schemeClr val="tx1"/>
                </a:solidFill>
              </a:rPr>
              <a:t>を使用し、１色印刷ができます。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170,000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@850.00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163,000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@1630.00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187,000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@374.00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177,000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@590.00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182,000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@455.00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150" name="Picture 6" descr="5.8インチノート（12枚） バナナペーパ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918" y="3147440"/>
            <a:ext cx="2166773" cy="216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正方形/長方形 49"/>
          <p:cNvSpPr/>
          <p:nvPr/>
        </p:nvSpPr>
        <p:spPr>
          <a:xfrm>
            <a:off x="1408546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Picture 4" descr="販促クリエイト.j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正方形/長方形 50"/>
          <p:cNvSpPr/>
          <p:nvPr/>
        </p:nvSpPr>
        <p:spPr>
          <a:xfrm>
            <a:off x="6392198" y="349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URL</a:t>
            </a:r>
            <a:r>
              <a:rPr lang="ja-JP" altLang="en-US" sz="1050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7300359" y="3535204"/>
            <a:ext cx="287450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000" dirty="0"/>
              <a:t>https://www.hansoku-create.jp/shop/g/g500411/</a:t>
            </a:r>
            <a:endParaRPr lang="ja-JP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281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17897</TotalTime>
  <Words>181</Words>
  <Application>Microsoft Office PowerPoint</Application>
  <PresentationFormat>ユーザー設定</PresentationFormat>
  <Paragraphs>41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ＭＳ Ｐゴシック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Microsoft アカウント</cp:lastModifiedBy>
  <cp:revision>553</cp:revision>
  <cp:lastPrinted>2021-10-13T13:51:27Z</cp:lastPrinted>
  <dcterms:created xsi:type="dcterms:W3CDTF">2013-12-25T09:34:24Z</dcterms:created>
  <dcterms:modified xsi:type="dcterms:W3CDTF">2021-10-14T02:29:44Z</dcterms:modified>
</cp:coreProperties>
</file>