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28" d="100"/>
          <a:sy n="128" d="100"/>
        </p:scale>
        <p:origin x="112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（仕上がり）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555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ノート表紙にバナナペーパー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180g/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・（配合率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、和紙抄造）を使用し、片面フルカラー印刷ができます。バナナペーパーはオーガニックバナナの茎から取った繊維を原料とし、日本の和紙の技術で抄造された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バナナペーパーで環境保全に取り組む企業姿勢をアピールできます！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17899</TotalTime>
  <Words>266</Words>
  <Application>Microsoft Macintosh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555</cp:revision>
  <cp:lastPrinted>2021-10-13T13:51:27Z</cp:lastPrinted>
  <dcterms:created xsi:type="dcterms:W3CDTF">2013-12-25T09:34:24Z</dcterms:created>
  <dcterms:modified xsi:type="dcterms:W3CDTF">2023-01-16T08:04:44Z</dcterms:modified>
</cp:coreProperties>
</file>