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2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28" d="100"/>
          <a:sy n="128" d="100"/>
        </p:scale>
        <p:origin x="1128" y="184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871377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9077" y="973113"/>
            <a:ext cx="3790646" cy="37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H182×W128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（仕上がり）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表紙：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180g/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本文：上質紙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55558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ノート表紙にバナナペーパー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180g/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・（配合率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5%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、和紙抄造）を使用し、片面フルカラー印刷ができます。バナナペーパーはオーガニックバナナの茎から取った繊維を原料とし、日本の和紙の技術で抄造された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対応のフェアトレード紙です。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バナナペーパーで環境保全に取り組む企業姿勢をアピールできます！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ノートは</a:t>
            </a:r>
            <a:r>
              <a:rPr lang="en-US" altLang="ja-JP" sz="1000" b="0" i="0" dirty="0" err="1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BtoB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や学生向けの実用的なノベルティとして、展示会やセミナーなどで人気です。使い終わるのに数か月かかるため、その間の宣伝効果が期待できます。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@04.00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1408546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49" name="Picture 4" descr="販促クリエイト.j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4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17899</TotalTime>
  <Words>266</Words>
  <Application>Microsoft Macintosh PowerPoint</Application>
  <PresentationFormat>ユーザー設定</PresentationFormat>
  <Paragraphs>41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556</cp:revision>
  <cp:lastPrinted>2021-10-13T13:51:27Z</cp:lastPrinted>
  <dcterms:created xsi:type="dcterms:W3CDTF">2013-12-25T09:34:24Z</dcterms:created>
  <dcterms:modified xsi:type="dcterms:W3CDTF">2023-01-16T08:05:24Z</dcterms:modified>
</cp:coreProperties>
</file>