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紙製ハンガー シンプルタイプ</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H207×W400</a:t>
            </a:r>
            <a:r>
              <a:rPr lang="en-US" altLang="ja-JP" sz="1000" dirty="0">
                <a:solidFill>
                  <a:srgbClr val="333333"/>
                </a:solidFill>
                <a:latin typeface="Meiryo" panose="020B0604030504040204" pitchFamily="34" charset="-128"/>
                <a:ea typeface="Meiryo" panose="020B0604030504040204" pitchFamily="34" charset="-128"/>
              </a:rPr>
              <a:t>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表裏（ｺｰﾄﾎﾞｰﾙ</a:t>
            </a:r>
            <a:r>
              <a:rPr lang="en-US" altLang="ja-JP" sz="1000" b="0" i="0" dirty="0">
                <a:solidFill>
                  <a:schemeClr val="tx1"/>
                </a:solidFill>
                <a:effectLst/>
                <a:latin typeface="Meiryo" panose="020B0604030504040204" pitchFamily="34" charset="-128"/>
                <a:ea typeface="Meiryo" panose="020B0604030504040204" pitchFamily="34" charset="-128"/>
              </a:rPr>
              <a:t>450g/</a:t>
            </a:r>
            <a:r>
              <a:rPr lang="ja-JP" altLang="en-US" sz="1000" b="0" i="0">
                <a:solidFill>
                  <a:schemeClr val="tx1"/>
                </a:solidFill>
                <a:effectLst/>
                <a:latin typeface="Meiryo" panose="020B0604030504040204" pitchFamily="34" charset="-128"/>
                <a:ea typeface="Meiryo" panose="020B0604030504040204" pitchFamily="34" charset="-128"/>
              </a:rPr>
              <a:t>・）</a:t>
            </a:r>
            <a:endParaRPr lang="en-US" altLang="ja-JP" sz="1000" b="0" i="0" dirty="0">
              <a:solidFill>
                <a:schemeClr val="tx1"/>
              </a:solidFill>
              <a:effectLst/>
              <a:latin typeface="Meiryo" panose="020B0604030504040204" pitchFamily="34" charset="-128"/>
              <a:ea typeface="Meiryo" panose="020B0604030504040204" pitchFamily="34" charset="-128"/>
            </a:endParaRPr>
          </a:p>
          <a:p>
            <a:r>
              <a:rPr lang="ja-JP" altLang="en-US" sz="1000" b="0" i="0">
                <a:solidFill>
                  <a:schemeClr val="tx1"/>
                </a:solidFill>
                <a:effectLst/>
                <a:latin typeface="Meiryo" panose="020B0604030504040204" pitchFamily="34" charset="-128"/>
                <a:ea typeface="Meiryo" panose="020B0604030504040204" pitchFamily="34" charset="-128"/>
              </a:rPr>
              <a:t>中層（ﾁｯﾌﾟﾎﾞｰﾙ紙）</a:t>
            </a:r>
            <a:r>
              <a:rPr lang="en-US" altLang="ja-JP" sz="1000" dirty="0">
                <a:solidFill>
                  <a:schemeClr val="tx1"/>
                </a:solidFill>
                <a:latin typeface="Meiryo" panose="020B0604030504040204" pitchFamily="34" charset="-128"/>
                <a:ea typeface="Meiryo" panose="020B0604030504040204" pitchFamily="34" charset="-128"/>
              </a:rPr>
              <a:t>  </a:t>
            </a:r>
            <a:r>
              <a:rPr lang="en-US" altLang="ja-JP" sz="1000" b="0" i="0" dirty="0">
                <a:solidFill>
                  <a:schemeClr val="tx1"/>
                </a:solidFill>
                <a:effectLst/>
                <a:latin typeface="Meiryo" panose="020B0604030504040204" pitchFamily="34" charset="-128"/>
                <a:ea typeface="Meiryo" panose="020B0604030504040204" pitchFamily="34" charset="-128"/>
              </a:rPr>
              <a:t>3</a:t>
            </a:r>
            <a:r>
              <a:rPr lang="ja-JP" altLang="en-US" sz="1000" b="0" i="0">
                <a:solidFill>
                  <a:schemeClr val="tx1"/>
                </a:solidFill>
                <a:effectLst/>
                <a:latin typeface="Meiryo" panose="020B0604030504040204" pitchFamily="34" charset="-128"/>
                <a:ea typeface="Meiryo" panose="020B0604030504040204" pitchFamily="34" charset="-128"/>
              </a:rPr>
              <a:t>枚合紙計</a:t>
            </a:r>
            <a:r>
              <a:rPr lang="en-US" altLang="ja-JP" sz="1000" b="0" i="0" dirty="0">
                <a:solidFill>
                  <a:schemeClr val="tx1"/>
                </a:solidFill>
                <a:effectLst/>
                <a:latin typeface="Meiryo" panose="020B0604030504040204" pitchFamily="34" charset="-128"/>
                <a:ea typeface="Meiryo" panose="020B0604030504040204" pitchFamily="34" charset="-128"/>
              </a:rPr>
              <a:t>3mm</a:t>
            </a:r>
            <a:r>
              <a:rPr lang="ja-JP" altLang="en-US" sz="1000" b="0" i="0">
                <a:solidFill>
                  <a:schemeClr val="tx1"/>
                </a:solidFill>
                <a:effectLst/>
                <a:latin typeface="Meiryo" panose="020B0604030504040204" pitchFamily="34" charset="-128"/>
                <a:ea typeface="Meiryo" panose="020B0604030504040204" pitchFamily="34" charset="-128"/>
              </a:rPr>
              <a:t>厚</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再生紙を組み合わせた丈夫な芯材でできた環境にやさしいハンガーです。</a:t>
            </a:r>
            <a:br>
              <a:rPr lang="ja-JP" altLang="en-US" sz="1000"/>
            </a:b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形状はシンプルな既製型で、服を掛けても十分な強度の芯材となっています。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印刷は表裏に全面フルカラー印刷ができます。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2022</a:t>
            </a:r>
            <a:r>
              <a:rPr lang="ja-JP" altLang="en-US" sz="1000" b="0" i="0">
                <a:solidFill>
                  <a:srgbClr val="333333"/>
                </a:solidFill>
                <a:effectLst/>
                <a:latin typeface="Meiryo" panose="020B0604030504040204" pitchFamily="34" charset="-128"/>
                <a:ea typeface="Meiryo" panose="020B0604030504040204" pitchFamily="34" charset="-128"/>
              </a:rPr>
              <a:t>年</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日施行のプラスチック資源循環促進法にも対応できるエコ商品です。</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適量梱包</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chemeClr val="tx1"/>
                </a:solidFill>
                <a:effectLst/>
                <a:latin typeface="Meiryo" panose="020B0604030504040204" pitchFamily="34" charset="-128"/>
                <a:ea typeface="Meiryo" panose="020B0604030504040204" pitchFamily="34" charset="-128"/>
              </a:rPr>
              <a:t>個別</a:t>
            </a:r>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袋入れ</a:t>
            </a:r>
            <a:r>
              <a:rPr lang="en-US" altLang="ja-JP" sz="1000" dirty="0">
                <a:solidFill>
                  <a:schemeClr val="tx1"/>
                </a:solidFill>
                <a:latin typeface="メイリオ" panose="020B0604030504040204" pitchFamily="50" charset="-128"/>
                <a:ea typeface="メイリオ" panose="020B0604030504040204" pitchFamily="50"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17911</TotalTime>
  <Words>214</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2023-01-18T08:23:46Z</dcterms:modified>
</cp:coreProperties>
</file>