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マルチカードツール</a:t>
            </a:r>
            <a:r>
              <a:rPr lang="en-US" altLang="ja-JP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アルミケース入</a:t>
            </a:r>
            <a:r>
              <a:rPr lang="en-US" altLang="ja-JP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本体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85×53×1mm</a:t>
            </a:r>
          </a:p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ケース収納時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85×55×2mm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色パッド・フルカラーインクジェット印刷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2402226"/>
            <a:ext cx="308452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ステンレス・アルミニウム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マルチカードツール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アルミケース入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種類の機能がついたカード型万能ツールです。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オープナーやドライバー、ルーラーなど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個の機能が付いています。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薄型でカードサイズなので、財布やポケットなどにも収納可能！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そのまま付けられるキーチェーンも付属しています。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正面中央と背面に印刷可能です。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定番品とはひと味違ったご挨拶ノベルティとしてオススメです。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台紙付き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袋入り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機能：ボックスオープナー・レターオープナー・ドライバー・ルーラー・蝶ネジレンチ・栓抜き・ドライバー・キーチェーンホール・缶切り・フルーツピーラー・ドライバー・六角レンチ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・角度ゲージ・ドライバー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17936</TotalTime>
  <Words>250</Words>
  <Application>Microsoft Macintosh PowerPoint</Application>
  <PresentationFormat>ユーザー設定</PresentationFormat>
  <Paragraphs>42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574</cp:revision>
  <cp:lastPrinted>2021-10-13T13:51:27Z</cp:lastPrinted>
  <dcterms:created xsi:type="dcterms:W3CDTF">2013-12-25T09:34:24Z</dcterms:created>
  <dcterms:modified xsi:type="dcterms:W3CDTF">2025-07-25T07:59:36Z</dcterms:modified>
</cp:coreProperties>
</file>