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148×210mm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40×115mm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色＋白打ち（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（クリアファイルと同じ材質）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は紙のしおりでは表現できない透明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枚綴りのしおりです。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紙製しおりと比べて痛まず丈夫でいつまでもご利用できます。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企業の粗品や展示会の配布など宣伝媒体としても活躍します。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推し活が流行する今、アイドルやアニメキャラクターのグッズなどにも大変おすすめです！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239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569</cp:revision>
  <cp:lastPrinted>2021-10-13T13:51:27Z</cp:lastPrinted>
  <dcterms:created xsi:type="dcterms:W3CDTF">2013-12-25T09:34:24Z</dcterms:created>
  <dcterms:modified xsi:type="dcterms:W3CDTF">2025-04-24T05:48:46Z</dcterms:modified>
</cp:coreProperties>
</file>