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マグネットしおり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厚み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0.4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展開サイズ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台紙サイズ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55</a:t>
            </a:r>
            <a:r>
              <a:rPr lang="ja-JP" altLang="en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マグネットシート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裏面全体がマグネット仕様のマグネットしおりです。二つ折りにしてページをしっかり挟むことができ、落としにくく、本や手帳の持ち歩きにも便利です。しおりとしてはもちろん、付箋やクリップ代わりとしても使用できます。印刷範囲が広く、ロゴやキャラクターなどのデザインをしっかり表現できます。ノベルティや販促グッズ、オリジナル物販アイテムとしてもおすすめです！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付属品：取説台紙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マグネットの素材上、端がずれる場合がございます。予めご了承ください。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18536</TotalTime>
  <Words>232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2026-03-05T07:33:43Z</dcterms:modified>
</cp:coreProperties>
</file>