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544"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rPr>
              <a:t>ヒノキのしおり</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縦</a:t>
            </a:r>
            <a:r>
              <a:rPr lang="en-US" altLang="ja-JP" sz="1000" dirty="0">
                <a:solidFill>
                  <a:schemeClr val="tx1"/>
                </a:solidFill>
                <a:latin typeface="Meiryo" panose="020B0604030504040204" pitchFamily="34" charset="-128"/>
                <a:ea typeface="Meiryo" panose="020B0604030504040204" pitchFamily="34" charset="-128"/>
              </a:rPr>
              <a:t>135mm×</a:t>
            </a:r>
            <a:r>
              <a:rPr lang="ja-JP" altLang="en-US" sz="1000">
                <a:solidFill>
                  <a:schemeClr val="tx1"/>
                </a:solidFill>
                <a:latin typeface="Meiryo" panose="020B0604030504040204" pitchFamily="34" charset="-128"/>
                <a:ea typeface="Meiryo" panose="020B0604030504040204" pitchFamily="34" charset="-128"/>
              </a:rPr>
              <a:t>横</a:t>
            </a:r>
            <a:r>
              <a:rPr lang="en-US" altLang="ja-JP" sz="1000" dirty="0">
                <a:solidFill>
                  <a:schemeClr val="tx1"/>
                </a:solidFill>
                <a:latin typeface="Meiryo" panose="020B0604030504040204" pitchFamily="34" charset="-128"/>
                <a:ea typeface="Meiryo" panose="020B0604030504040204" pitchFamily="34" charset="-128"/>
              </a:rPr>
              <a:t>33mm×</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0.5mm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フルカラーインクジェット印刷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latin typeface="Meiryo" panose="020B0604030504040204" pitchFamily="34" charset="-128"/>
                <a:ea typeface="Meiryo" panose="020B0604030504040204" pitchFamily="34" charset="-128"/>
              </a:rPr>
              <a:t>国産</a:t>
            </a:r>
            <a:r>
              <a:rPr lang="ja-JP" altLang="en-US" sz="1000">
                <a:solidFill>
                  <a:schemeClr val="tx1"/>
                </a:solidFill>
                <a:latin typeface="Meiryo" panose="020B0604030504040204" pitchFamily="34" charset="-128"/>
                <a:ea typeface="Meiryo" panose="020B0604030504040204" pitchFamily="34" charset="-128"/>
              </a:rPr>
              <a:t>ヒノキ</a:t>
            </a:r>
            <a:r>
              <a:rPr lang="ja-JP" altLang="ja-JP" sz="1000">
                <a:solidFill>
                  <a:schemeClr val="tx1"/>
                </a:solidFill>
                <a:latin typeface="Meiryo" panose="020B0604030504040204" pitchFamily="34" charset="-128"/>
                <a:ea typeface="Meiryo" panose="020B0604030504040204" pitchFamily="34" charset="-128"/>
              </a:rPr>
              <a:t>（間伐材）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900">
                <a:solidFill>
                  <a:schemeClr val="tx1"/>
                </a:solidFill>
                <a:latin typeface="Meiryo" panose="020B0604030504040204" pitchFamily="34" charset="-128"/>
                <a:ea typeface="Meiryo" panose="020B0604030504040204" pitchFamily="34" charset="-128"/>
              </a:rPr>
              <a:t>ヒノキのしおりは国産ヒノキの間伐材を薄くスライスして仕上げた、天然木ならではの温もりと美しい木目が魅力の木製しおりです。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ほのかなヒノキの香りと上品な風合いが、本を開くたびに心地よいひとときを演出します。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独自の貼り合わせ加工により、天然木でありながら割れや反りが起こりにくく、耐久性にも優れた仕様を実現。長く愛用できる実用性と、高級感のあるデザインを兼ね備えています。</a:t>
            </a:r>
            <a:endParaRPr lang="ja-JP" altLang="en-US" sz="9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223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564</cp:revision>
  <cp:lastPrinted>2021-10-13T13:51:27Z</cp:lastPrinted>
  <dcterms:created xsi:type="dcterms:W3CDTF">2013-12-25T09:34:24Z</dcterms:created>
  <dcterms:modified xsi:type="dcterms:W3CDTF">2026-07-29T08:21:17Z</dcterms:modified>
</cp:coreProperties>
</file>