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544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11053" y="92901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ja-JP" b="1">
                <a:solidFill>
                  <a:schemeClr val="tx1"/>
                </a:solidFill>
              </a:rPr>
              <a:t>杉しおり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縦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135mm×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横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28mm×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厚さ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1.2mm</a:t>
            </a:r>
            <a:endParaRPr kumimoji="1"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フルカラーインクジェット印刷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国産杉（間伐材）、レーヨン紐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杉しおりは国産杉の間伐材を薄くスライスして仕上げた、天然木ならではの温もりを感じられる木製しおりです。</a:t>
            </a:r>
            <a:b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厚さ約1mmのスリムな仕様でありながら、独自の加工技術により割れにくく、日常使いにも適した耐久性を実現しています。</a:t>
            </a:r>
            <a:b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天然木ならではの美しい木目や優しい風合いが、一枚ごとに異なる表情を生み出し、受け取る方の印象に残るオリジナルグッズとして人気です。</a:t>
            </a:r>
            <a:b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広い印刷範囲を活かして、企業ロゴやイラスト、キャラクターなどを鮮やかにデザインでき、ブランドの世界観をしっかり表現できます。</a:t>
            </a:r>
            <a:b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展示会や販促キャンペーン、学校・図書館・美術館・博物館のオリジナルグッズ、書店ノベルティ、周年記念品など、幅広い用途におすすめです。</a:t>
            </a:r>
            <a:b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国産杉の間伐材を活用した環境配慮型アイテムとして、SDGsやESG経営を推進する企業・団体にも最適な木製ノベルティです。</a:t>
            </a:r>
            <a:endParaRPr lang="ja-JP" altLang="en-US" sz="9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袋入れ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17929</TotalTime>
  <Words>308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565</cp:revision>
  <cp:lastPrinted>2021-10-13T13:51:27Z</cp:lastPrinted>
  <dcterms:created xsi:type="dcterms:W3CDTF">2013-12-25T09:34:24Z</dcterms:created>
  <dcterms:modified xsi:type="dcterms:W3CDTF">2026-07-29T08:31:32Z</dcterms:modified>
</cp:coreProperties>
</file>