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クレヨン＆色鉛筆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19P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182×76×10mm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色パッド・フルカラーインクジェット印刷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パラフィン・紙・木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クレヨン＆色鉛筆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19P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セットは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色のクレヨンと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色の色鉛筆が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つになった嬉しいセットです！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幼稚園や小学校へのノベルティにピッタリなアイテムです！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備考：クレヨン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本、色鉛筆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179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565</cp:revision>
  <cp:lastPrinted>2021-10-13T13:51:27Z</cp:lastPrinted>
  <dcterms:created xsi:type="dcterms:W3CDTF">2013-12-25T09:34:24Z</dcterms:created>
  <dcterms:modified xsi:type="dcterms:W3CDTF">2025-07-25T06:58:03Z</dcterms:modified>
</cp:coreProperties>
</file>