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ミニ色鉛筆</a:t>
            </a:r>
            <a:r>
              <a:rPr lang="en-US" altLang="ja-JP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本セット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90X45X8mm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色パッド・フルカラーインクジェット印刷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クラフト紙・木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ミニ色鉛筆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本セットはよく使われている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色の色鉛筆をセットにした商品です。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かさばらないのでバッグの隅に入れて持ち歩けば、ふと出会った風景をイラストにして切り取る事が出来ます。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また、子供会や運動会などの粗品・来場記念としても安定した人気のノベルティ商品です。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カラー：色鉛筆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ﾌﾞﾗｯｸ、ｲｴﾛｰ、ﾌﾞﾙｰ、ﾚｯﾄﾞ、ｸﾞﾘｰﾝ、ﾌﾞﾗｳﾝ）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17927</TotalTime>
  <Words>211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566</cp:revision>
  <cp:lastPrinted>2021-10-13T13:51:27Z</cp:lastPrinted>
  <dcterms:created xsi:type="dcterms:W3CDTF">2013-12-25T09:34:24Z</dcterms:created>
  <dcterms:modified xsi:type="dcterms:W3CDTF">2025-07-25T07:41:38Z</dcterms:modified>
</cp:coreProperties>
</file>