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缶入り栽培キット（丸缶ミニ）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缶のサイズ：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φ×17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Ｈ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(mm)</a:t>
            </a:r>
          </a:p>
          <a:p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シールサイズ：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35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(mm)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オンデマンドフルカラー印刷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スチール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ブリキ缶に入った小さな栽培キットです。手のひらにすっぽり入る缶の中に、種と土と説明書が入っています。土は圧縮乾燥されてますので水分で膨らませて種を蒔くだけ！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週間ほどで発芽し、場所も取らず一年中栽培ができます。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天面シールをオリジナルデザインにすることが可能です。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種は、カモミール・イタリアンパセリ・バジル・タイム・レモンバームから、いずれかお選びいただけます。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中身：土・種・説明書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消費期限：納品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月からおよそ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年間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天面シールオリジナル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色校正ご希望の場合は、別途費用がかかります。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オプションで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袋入れが可能です。別途料金がかかるため、ご希望の際はお問い合わせください。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離島、沖縄、北海道への送料は別途料金となります。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296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2023-11-14T04:24:25Z</dcterms:modified>
</cp:coreProperties>
</file>