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缶入り栽培キット（角缶）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48826"/>
            <a:ext cx="2584766" cy="2916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缶のサイズ：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×55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(mm)</a:t>
            </a:r>
          </a:p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シールサイズ：</a:t>
            </a:r>
            <a:r>
              <a:rPr kumimoji="1" lang="en-US" altLang="ja-JP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175</a:t>
            </a:r>
            <a:r>
              <a:rPr lang="en-US" altLang="ja-JP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x 40.5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mm)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手のひらサイズの角缶で育てる栽培キットです。種と説明書・土・が入っており、土は圧縮乾燥されてますので水分で膨らませて種を蒔くだけ！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側面シールをオリジナルにすることが可能です。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種は、ハーブや野菜など全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種からお選びいただけます。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中身：土・種・説明書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消費期限：納品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月からおよそ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年間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即面シールラベル印刷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色校正ご希望の場合は、別途費用がかかります。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オプションで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袋入れが可能です。別途料金がかかるため、ご希望の際はお問い合わせください。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離島、沖縄、北海道への送料は別途料金となります。</a:t>
            </a:r>
          </a:p>
        </p:txBody>
      </p:sp>
      <p:pic>
        <p:nvPicPr>
          <p:cNvPr id="5" name="図 4" descr="テーブル, 座る が含まれている画像&#10;&#10;自動的に生成された説明">
            <a:extLst>
              <a:ext uri="{FF2B5EF4-FFF2-40B4-BE49-F238E27FC236}">
                <a16:creationId xmlns:a16="http://schemas.microsoft.com/office/drawing/2014/main" id="{E80EBD35-4E8B-861A-4AA0-21581F3BF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792" y="836124"/>
            <a:ext cx="4539826" cy="453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267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2023-11-14T04:23:05Z</dcterms:modified>
</cp:coreProperties>
</file>