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パステルフィルム付箋（小）</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78×54×5mm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7" y="2402226"/>
            <a:ext cx="308452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PS</a:t>
            </a:r>
            <a:r>
              <a:rPr lang="ja-JP" altLang="en-US" sz="1000">
                <a:solidFill>
                  <a:schemeClr val="tx1"/>
                </a:solidFill>
                <a:latin typeface="メイリオ" panose="020B0604030504040204" pitchFamily="50" charset="-128"/>
                <a:ea typeface="メイリオ" panose="020B0604030504040204" pitchFamily="50" charset="-128"/>
              </a:rPr>
              <a:t>樹脂</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パステルフィルム付箋（小）はプラケース入りのフィルム付箋セットです。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展示会やオープンキャンパスに大人気のミニサイズで</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色のカラフルなピックアップ式フィルム付箋！</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スリムなプラケース入りで、ポーチや筆箱に入れて持ち歩いても付箋が折れないのが嬉しいポイントです。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キャンペーンでのバラマキノベルティにはもちろん、郵送可能なサイズ感なので資料請求のプレゼントなどにもオススメです！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付箋：</a:t>
            </a:r>
            <a:r>
              <a:rPr lang="en-US" altLang="ja-JP" sz="1000" dirty="0">
                <a:solidFill>
                  <a:schemeClr val="tx1"/>
                </a:solidFill>
                <a:latin typeface="メイリオ" panose="020B0604030504040204" pitchFamily="50" charset="-128"/>
                <a:ea typeface="メイリオ" panose="020B0604030504040204" pitchFamily="50" charset="-128"/>
              </a:rPr>
              <a:t>12×44mm/5</a:t>
            </a:r>
            <a:r>
              <a:rPr lang="ja-JP" altLang="en-US" sz="1000">
                <a:solidFill>
                  <a:schemeClr val="tx1"/>
                </a:solidFill>
                <a:latin typeface="メイリオ" panose="020B0604030504040204" pitchFamily="50" charset="-128"/>
                <a:ea typeface="メイリオ" panose="020B0604030504040204" pitchFamily="50" charset="-128"/>
              </a:rPr>
              <a:t>色各</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枚</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17931</TotalTime>
  <Words>216</Words>
  <Application>Microsoft Macintosh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569</cp:revision>
  <cp:lastPrinted>2021-10-13T13:51:27Z</cp:lastPrinted>
  <dcterms:created xsi:type="dcterms:W3CDTF">2013-12-25T09:34:24Z</dcterms:created>
  <dcterms:modified xsi:type="dcterms:W3CDTF">2025-07-25T07:49:30Z</dcterms:modified>
</cp:coreProperties>
</file>