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牛乳パックメモ</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80 x 80 x 20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色シルク・フルカラーインクジェット印刷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7" y="2402226"/>
            <a:ext cx="3084521"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牛乳パック</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牛乳パックメモはリサイクルされた牛乳パックから作られているサステナブルなメモ帳です。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環境への配慮と機能性を組み合わせた持続可能なノベルティ商品で、会社や学校、ご家庭での日常のちょっとしたメモ書きに大変重宝します。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また、学校名や社名などをオリジナル印刷して、オープンキャンパスや展示会などの粗品・記念品として訴求効果バツグンの</a:t>
            </a:r>
            <a:r>
              <a:rPr lang="en-US" altLang="ja-JP" sz="1000" dirty="0">
                <a:solidFill>
                  <a:schemeClr val="tx1"/>
                </a:solidFill>
                <a:latin typeface="メイリオ" panose="020B0604030504040204" pitchFamily="50" charset="-128"/>
                <a:ea typeface="メイリオ" panose="020B0604030504040204" pitchFamily="50" charset="-128"/>
              </a:rPr>
              <a:t>SDGs</a:t>
            </a:r>
            <a:r>
              <a:rPr lang="ja-JP" altLang="en-US" sz="1000">
                <a:solidFill>
                  <a:schemeClr val="tx1"/>
                </a:solidFill>
                <a:latin typeface="メイリオ" panose="020B0604030504040204" pitchFamily="50" charset="-128"/>
                <a:ea typeface="メイリオ" panose="020B0604030504040204" pitchFamily="50" charset="-128"/>
              </a:rPr>
              <a:t>に配慮したノベルティです。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個別</a:t>
            </a:r>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枚数：</a:t>
            </a:r>
            <a:r>
              <a:rPr lang="en-US" altLang="ja-JP" sz="1000" dirty="0">
                <a:solidFill>
                  <a:schemeClr val="tx1"/>
                </a:solidFill>
                <a:latin typeface="メイリオ" panose="020B0604030504040204" pitchFamily="50" charset="-128"/>
                <a:ea typeface="メイリオ" panose="020B0604030504040204" pitchFamily="50" charset="-128"/>
              </a:rPr>
              <a:t>200</a:t>
            </a:r>
            <a:r>
              <a:rPr lang="ja-JP" altLang="en-US" sz="1000">
                <a:solidFill>
                  <a:schemeClr val="tx1"/>
                </a:solidFill>
                <a:latin typeface="メイリオ" panose="020B0604030504040204" pitchFamily="50" charset="-128"/>
                <a:ea typeface="メイリオ" panose="020B0604030504040204" pitchFamily="50" charset="-128"/>
              </a:rPr>
              <a:t>枚</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17934</TotalTime>
  <Words>215</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572</cp:revision>
  <cp:lastPrinted>2021-10-13T13:51:27Z</cp:lastPrinted>
  <dcterms:created xsi:type="dcterms:W3CDTF">2013-12-25T09:34:24Z</dcterms:created>
  <dcterms:modified xsi:type="dcterms:W3CDTF">2025-07-25T07:55:19Z</dcterms:modified>
</cp:coreProperties>
</file>