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2025/7/25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2025/7/25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2025/7/25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2025/7/25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2025/7/25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latin typeface="メイリオ" panose="020B0604030504040204" pitchFamily="50" charset="-128"/>
                <a:ea typeface="メイリオ" panose="020B0604030504040204" pitchFamily="50" charset="-128"/>
              </a:rPr>
              <a:t>サトウキビと竹からできたエコメモ</a:t>
            </a:r>
            <a:endParaRPr lang="en-US" altLang="ja-JP" sz="1600" b="1" dirty="0">
              <a:solidFill>
                <a:schemeClr val="tx1"/>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72×100×6mm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1</a:t>
            </a:r>
            <a:r>
              <a:rPr lang="ja-JP" altLang="en-US" sz="1000">
                <a:solidFill>
                  <a:schemeClr val="tx1"/>
                </a:solidFill>
                <a:latin typeface="メイリオ" panose="020B0604030504040204" pitchFamily="50" charset="-128"/>
                <a:ea typeface="メイリオ" panose="020B0604030504040204" pitchFamily="50" charset="-128"/>
              </a:rPr>
              <a:t>色シルク・フルカラーインクジェット印刷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7" y="2402226"/>
            <a:ext cx="3084521"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バガス</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サトウキビ</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、バンブー</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サトウキビと竹からできたエコメモはサトウキビから製糖する際に残る、サトウキビの搾りかすの「バガス」と、竹を原材料としたバンブーパルプを配合し、非木材紙からできたメモ帳です。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本来ならば廃棄される原料を使用し、環境に配慮したエコな製品です。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個別</a:t>
            </a:r>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枚数：</a:t>
            </a:r>
            <a:r>
              <a:rPr lang="en-US" altLang="ja-JP" sz="1000" dirty="0">
                <a:solidFill>
                  <a:schemeClr val="tx1"/>
                </a:solidFill>
                <a:latin typeface="メイリオ" panose="020B0604030504040204" pitchFamily="50" charset="-128"/>
                <a:ea typeface="メイリオ" panose="020B0604030504040204" pitchFamily="50" charset="-128"/>
              </a:rPr>
              <a:t>50</a:t>
            </a:r>
            <a:r>
              <a:rPr lang="ja-JP" altLang="en-US" sz="1000">
                <a:solidFill>
                  <a:schemeClr val="tx1"/>
                </a:solidFill>
                <a:latin typeface="メイリオ" panose="020B0604030504040204" pitchFamily="50" charset="-128"/>
                <a:ea typeface="メイリオ" panose="020B0604030504040204" pitchFamily="50" charset="-128"/>
              </a:rPr>
              <a:t>枚</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17935</TotalTime>
  <Words>195</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573</cp:revision>
  <cp:lastPrinted>2021-10-13T13:51:27Z</cp:lastPrinted>
  <dcterms:created xsi:type="dcterms:W3CDTF">2013-12-25T09:34:24Z</dcterms:created>
  <dcterms:modified xsi:type="dcterms:W3CDTF">2025-07-25T07:56:58Z</dcterms:modified>
</cp:coreProperties>
</file>