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2" d="100"/>
          <a:sy n="132" d="100"/>
        </p:scale>
        <p:origin x="192" y="2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H37×W37mm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mm×3m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5F373D8-B27F-C066-4823-E2B9626CB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7" y="848693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277</Words>
  <Application>Microsoft Macintosh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2024-09-17T07:08:19Z</dcterms:modified>
</cp:coreProperties>
</file>