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1352"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2025/7/25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2025/7/25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2025/7/25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2025/7/25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2025/7/25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a:solidFill>
                  <a:schemeClr val="tx1"/>
                </a:solidFill>
                <a:latin typeface="メイリオ" panose="020B0604030504040204" pitchFamily="50" charset="-128"/>
                <a:ea typeface="メイリオ" panose="020B0604030504040204" pitchFamily="50" charset="-128"/>
              </a:rPr>
              <a:t>フォトスタンドクロック</a:t>
            </a:r>
            <a:endParaRPr lang="en-US" altLang="ja-JP" sz="1600" b="1" dirty="0">
              <a:solidFill>
                <a:schemeClr val="tx1"/>
              </a:solidFill>
              <a:latin typeface="メイリオ" panose="020B0604030504040204" pitchFamily="50" charset="-128"/>
              <a:ea typeface="メイリオ" panose="020B0604030504040204" pitchFamily="50"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約</a:t>
            </a:r>
            <a:r>
              <a:rPr lang="en-US" altLang="ja-JP" sz="1000" dirty="0">
                <a:solidFill>
                  <a:schemeClr val="tx1"/>
                </a:solidFill>
                <a:latin typeface="メイリオ" panose="020B0604030504040204" pitchFamily="50" charset="-128"/>
                <a:ea typeface="メイリオ" panose="020B0604030504040204" pitchFamily="50" charset="-128"/>
              </a:rPr>
              <a:t>140×100×41mm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1</a:t>
            </a:r>
            <a:r>
              <a:rPr lang="ja-JP" altLang="en-US" sz="1000">
                <a:solidFill>
                  <a:schemeClr val="tx1"/>
                </a:solidFill>
                <a:latin typeface="メイリオ" panose="020B0604030504040204" pitchFamily="50" charset="-128"/>
                <a:ea typeface="メイリオ" panose="020B0604030504040204" pitchFamily="50" charset="-128"/>
              </a:rPr>
              <a:t>色パッド・フルカラーインクジェット印刷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再生プラスチック</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メイリオ" panose="020B0604030504040204" pitchFamily="50" charset="-128"/>
                <a:ea typeface="メイリオ" panose="020B0604030504040204" pitchFamily="50" charset="-128"/>
              </a:rPr>
              <a:t>フォトスタンドクロックお気に入りの写真を入れてオリジナルクロックに変身するインテリア時計です。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デスク周りを素敵な空間に演出します。名入れもできるので、よりオリジナル感を演出できます。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名入れサイズが広く、訴求高効果も抜群です！ぜひともお気に入りの</a:t>
            </a:r>
            <a:r>
              <a:rPr lang="en-US" altLang="ja-JP" sz="1000" dirty="0">
                <a:solidFill>
                  <a:schemeClr val="tx1"/>
                </a:solidFill>
                <a:latin typeface="メイリオ" panose="020B0604030504040204" pitchFamily="50" charset="-128"/>
                <a:ea typeface="メイリオ" panose="020B0604030504040204" pitchFamily="50" charset="-128"/>
              </a:rPr>
              <a:t>1</a:t>
            </a:r>
            <a:r>
              <a:rPr lang="ja-JP" altLang="en-US" sz="1000">
                <a:solidFill>
                  <a:schemeClr val="tx1"/>
                </a:solidFill>
                <a:latin typeface="メイリオ" panose="020B0604030504040204" pitchFamily="50" charset="-128"/>
                <a:ea typeface="メイリオ" panose="020B0604030504040204" pitchFamily="50" charset="-128"/>
              </a:rPr>
              <a:t>枚を飾って机の上において欲しい一品です。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化粧箱入り </a:t>
            </a:r>
            <a:r>
              <a:rPr lang="en-US" altLang="ja-JP" sz="1000" dirty="0">
                <a:solidFill>
                  <a:schemeClr val="tx1"/>
                </a:solidFill>
                <a:latin typeface="メイリオ" panose="020B0604030504040204" pitchFamily="50" charset="-128"/>
                <a:ea typeface="メイリオ" panose="020B0604030504040204" pitchFamily="50" charset="-128"/>
              </a:rPr>
              <a:t>150×105×45mm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メイリオ" panose="020B0604030504040204" pitchFamily="50" charset="-128"/>
                <a:ea typeface="メイリオ" panose="020B0604030504040204" pitchFamily="50" charset="-128"/>
              </a:rPr>
              <a:t>機能：時計・カレンダー・アラーム・ストップウォッチ</a:t>
            </a:r>
            <a:r>
              <a:rPr lang="en-US" altLang="ja-JP" sz="1000" dirty="0">
                <a:solidFill>
                  <a:schemeClr val="tx1"/>
                </a:solidFill>
                <a:latin typeface="メイリオ" panose="020B0604030504040204" pitchFamily="50" charset="-128"/>
                <a:ea typeface="メイリオ" panose="020B0604030504040204" pitchFamily="50" charset="-128"/>
              </a:rPr>
              <a:t>&lt;</a:t>
            </a:r>
            <a:r>
              <a:rPr lang="en-US" altLang="ja-JP" sz="1000" dirty="0" err="1">
                <a:solidFill>
                  <a:schemeClr val="tx1"/>
                </a:solidFill>
                <a:latin typeface="メイリオ" panose="020B0604030504040204" pitchFamily="50" charset="-128"/>
                <a:ea typeface="メイリオ" panose="020B0604030504040204" pitchFamily="50" charset="-128"/>
              </a:rPr>
              <a:t>br</a:t>
            </a:r>
            <a:r>
              <a:rPr lang="en-US" altLang="ja-JP" sz="1000" dirty="0">
                <a:solidFill>
                  <a:schemeClr val="tx1"/>
                </a:solidFill>
                <a:latin typeface="メイリオ" panose="020B0604030504040204" pitchFamily="50" charset="-128"/>
                <a:ea typeface="メイリオ" panose="020B0604030504040204" pitchFamily="50" charset="-128"/>
              </a:rPr>
              <a:t>&gt;</a:t>
            </a:r>
          </a:p>
          <a:p>
            <a:r>
              <a:rPr lang="ja-JP" altLang="en-US" sz="1000">
                <a:solidFill>
                  <a:schemeClr val="tx1"/>
                </a:solidFill>
                <a:latin typeface="メイリオ" panose="020B0604030504040204" pitchFamily="50" charset="-128"/>
                <a:ea typeface="メイリオ" panose="020B0604030504040204" pitchFamily="50" charset="-128"/>
              </a:rPr>
              <a:t>台紙サイズ：</a:t>
            </a:r>
            <a:r>
              <a:rPr lang="en-US" altLang="ja-JP" sz="1000" dirty="0">
                <a:solidFill>
                  <a:schemeClr val="tx1"/>
                </a:solidFill>
                <a:latin typeface="メイリオ" panose="020B0604030504040204" pitchFamily="50" charset="-128"/>
                <a:ea typeface="メイリオ" panose="020B0604030504040204" pitchFamily="50" charset="-128"/>
              </a:rPr>
              <a:t>W61×H92mm</a:t>
            </a:r>
          </a:p>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単</a:t>
            </a:r>
            <a:r>
              <a:rPr lang="en-US" altLang="ja-JP" sz="1000" dirty="0">
                <a:solidFill>
                  <a:schemeClr val="tx1"/>
                </a:solidFill>
                <a:latin typeface="メイリオ" panose="020B0604030504040204" pitchFamily="50" charset="-128"/>
                <a:ea typeface="メイリオ" panose="020B0604030504040204" pitchFamily="50" charset="-128"/>
              </a:rPr>
              <a:t>4</a:t>
            </a:r>
            <a:r>
              <a:rPr lang="ja-JP" altLang="en-US" sz="1000">
                <a:solidFill>
                  <a:schemeClr val="tx1"/>
                </a:solidFill>
                <a:latin typeface="メイリオ" panose="020B0604030504040204" pitchFamily="50" charset="-128"/>
                <a:ea typeface="メイリオ" panose="020B0604030504040204" pitchFamily="50" charset="-128"/>
              </a:rPr>
              <a:t>電池</a:t>
            </a:r>
            <a:r>
              <a:rPr lang="en-US" altLang="ja-JP" sz="1000" dirty="0">
                <a:solidFill>
                  <a:schemeClr val="tx1"/>
                </a:solidFill>
                <a:latin typeface="メイリオ" panose="020B0604030504040204" pitchFamily="50" charset="-128"/>
                <a:ea typeface="メイリオ" panose="020B0604030504040204" pitchFamily="50" charset="-128"/>
              </a:rPr>
              <a:t>×1</a:t>
            </a:r>
            <a:r>
              <a:rPr lang="ja-JP" altLang="en-US" sz="1000">
                <a:solidFill>
                  <a:schemeClr val="tx1"/>
                </a:solidFill>
                <a:latin typeface="メイリオ" panose="020B0604030504040204" pitchFamily="50" charset="-128"/>
                <a:ea typeface="メイリオ" panose="020B0604030504040204" pitchFamily="50" charset="-128"/>
              </a:rPr>
              <a:t>本使用</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別売</a:t>
            </a:r>
            <a:r>
              <a:rPr lang="en-US" altLang="ja-JP" sz="1000" dirty="0">
                <a:solidFill>
                  <a:schemeClr val="tx1"/>
                </a:solidFill>
                <a:latin typeface="メイリオ" panose="020B0604030504040204" pitchFamily="50" charset="-128"/>
                <a:ea typeface="メイリオ" panose="020B0604030504040204" pitchFamily="50" charset="-128"/>
              </a:rPr>
              <a:t>)</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17916</TotalTime>
  <Words>218</Words>
  <Application>Microsoft Macintosh PowerPoint</Application>
  <PresentationFormat>ユーザー設定</PresentationFormat>
  <Paragraphs>40</Paragraphs>
  <Slides>1</Slides>
  <Notes>1</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vt:i4>
      </vt:variant>
    </vt:vector>
  </HeadingPairs>
  <TitlesOfParts>
    <vt:vector size="5" baseType="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560</cp:revision>
  <cp:lastPrinted>2021-10-13T13:51:27Z</cp:lastPrinted>
  <dcterms:created xsi:type="dcterms:W3CDTF">2013-12-25T09:34:24Z</dcterms:created>
  <dcterms:modified xsi:type="dcterms:W3CDTF">2025-07-25T06:13:14Z</dcterms:modified>
</cp:coreProperties>
</file>