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ウェザーステーション</a:t>
            </a:r>
            <a:endParaRPr lang="en-US" altLang="ja-JP" sz="16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約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80×142×39mm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色パッド・フルカラーインクジェット印刷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ABS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樹脂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ウェザーステーションは時計・カレンダー・アラーム・温度・湿度計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…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等々、机の上にひとつあるだけでとっても便利な機能満載のポータブル多機能天気予報時計です。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白い本体は名入れが目立つので、高い名入れ効果も期待できます。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化粧箱入り 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85×150×50mm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機能：時計・カレンダー・アラーム・温度計・湿度計・天気予報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単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電池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×2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本使用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別売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17918</TotalTime>
  <Words>200</Words>
  <Application>Microsoft Macintosh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561</cp:revision>
  <cp:lastPrinted>2021-10-13T13:51:27Z</cp:lastPrinted>
  <dcterms:created xsi:type="dcterms:W3CDTF">2013-12-25T09:34:24Z</dcterms:created>
  <dcterms:modified xsi:type="dcterms:W3CDTF">2025-07-25T06:17:23Z</dcterms:modified>
</cp:coreProperties>
</file>