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メタルウェザーステーション</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130×130×20mm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色シルク・フルカラーインクジェット印刷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アルミニウム・</a:t>
            </a:r>
            <a:r>
              <a:rPr lang="en-US" altLang="ja-JP" sz="1000" dirty="0">
                <a:solidFill>
                  <a:schemeClr val="tx1"/>
                </a:solidFill>
                <a:latin typeface="メイリオ" panose="020B0604030504040204" pitchFamily="50" charset="-128"/>
                <a:ea typeface="メイリオ" panose="020B0604030504040204" pitchFamily="50" charset="-128"/>
              </a:rPr>
              <a:t>PS</a:t>
            </a:r>
            <a:r>
              <a:rPr lang="ja-JP" altLang="en-US" sz="1000">
                <a:solidFill>
                  <a:schemeClr val="tx1"/>
                </a:solidFill>
                <a:latin typeface="メイリオ" panose="020B0604030504040204" pitchFamily="50" charset="-128"/>
                <a:ea typeface="メイリオ" panose="020B0604030504040204" pitchFamily="50" charset="-128"/>
              </a:rPr>
              <a:t>樹脂</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メタルウェザーステーションは大きくて見やすい液晶表示が人気の、高級感あふれるアルミフレームの多機能天気予報時計です。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スタンドや置き時計としても壁掛け時計としてもご使用していただけます。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名入れも映えるデザインで、創立記念品や卒業記念品に喜ばれます。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化粧箱入り </a:t>
            </a:r>
            <a:r>
              <a:rPr lang="en-US" altLang="ja-JP" sz="1000" dirty="0">
                <a:solidFill>
                  <a:schemeClr val="tx1"/>
                </a:solidFill>
                <a:latin typeface="メイリオ" panose="020B0604030504040204" pitchFamily="50" charset="-128"/>
                <a:ea typeface="メイリオ" panose="020B0604030504040204" pitchFamily="50" charset="-128"/>
              </a:rPr>
              <a:t>140×140×28mm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機能：天気予報・ｶﾚﾝﾀﾞｰ・時計・温度計・湿度計・ｱﾗｰﾑ</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単</a:t>
            </a:r>
            <a:r>
              <a:rPr lang="en-US" altLang="ja-JP" sz="1000" dirty="0">
                <a:solidFill>
                  <a:schemeClr val="tx1"/>
                </a:solidFill>
                <a:latin typeface="メイリオ" panose="020B0604030504040204" pitchFamily="50" charset="-128"/>
                <a:ea typeface="メイリオ" panose="020B0604030504040204" pitchFamily="50" charset="-128"/>
              </a:rPr>
              <a:t>4</a:t>
            </a:r>
            <a:r>
              <a:rPr lang="ja-JP" altLang="en-US" sz="1000">
                <a:solidFill>
                  <a:schemeClr val="tx1"/>
                </a:solidFill>
                <a:latin typeface="メイリオ" panose="020B0604030504040204" pitchFamily="50" charset="-128"/>
                <a:ea typeface="メイリオ" panose="020B0604030504040204" pitchFamily="50" charset="-128"/>
              </a:rPr>
              <a:t>電池</a:t>
            </a:r>
            <a:r>
              <a:rPr lang="en-US" altLang="ja-JP" sz="1000" dirty="0">
                <a:solidFill>
                  <a:schemeClr val="tx1"/>
                </a:solidFill>
                <a:latin typeface="メイリオ" panose="020B0604030504040204" pitchFamily="50" charset="-128"/>
                <a:ea typeface="メイリオ" panose="020B0604030504040204" pitchFamily="50" charset="-128"/>
              </a:rPr>
              <a:t>2</a:t>
            </a:r>
            <a:r>
              <a:rPr lang="ja-JP" altLang="en-US" sz="1000">
                <a:solidFill>
                  <a:schemeClr val="tx1"/>
                </a:solidFill>
                <a:latin typeface="メイリオ" panose="020B0604030504040204" pitchFamily="50" charset="-128"/>
                <a:ea typeface="メイリオ" panose="020B0604030504040204" pitchFamily="50" charset="-128"/>
              </a:rPr>
              <a:t>本使用（別売）</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199</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563</cp:revision>
  <cp:lastPrinted>2021-10-13T13:51:27Z</cp:lastPrinted>
  <dcterms:created xsi:type="dcterms:W3CDTF">2013-12-25T09:34:24Z</dcterms:created>
  <dcterms:modified xsi:type="dcterms:W3CDTF">2025-07-25T06:52:49Z</dcterms:modified>
</cp:coreProperties>
</file>