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紙製ボックスファイル（幅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H370×W574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H330×W230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11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10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DV#8 400g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60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58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紙製ボックスファイルは長い期間デスクの上で使ってもらえるツールです。ワンタッチ式で箱を開くだけで完成します。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片面カラー印刷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(4c)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10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08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169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2023-03-24T09:09:26Z</dcterms:modified>
</cp:coreProperties>
</file>