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紙製ボックスファイル（幅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H395×W674 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H330×W230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0119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0103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DV#8 400g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560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558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紙製ボックスファイルは長い期間デスクの上で使ってもらえるツールです。ワンタッチ式で箱を開くだけで完成します。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片面カラー印刷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(4c)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103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087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169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2023-03-24T09:10:16Z</dcterms:modified>
</cp:coreProperties>
</file>