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05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499" cy="476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8558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パズルコースター（正方形）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H90×W90mm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305967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3058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66774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66758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コースター原紙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137kg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2258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302242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校了後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25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要納期確認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オリジナルデザインで作れる正方形の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ピースパズルです。実用的で楽しめるノベルティです！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パズルは子どもから大人まで楽しめる人気のノベルティ！キッズ向けのイベントや、アイドル・キャラクターを使ったキャンペーングッズなどに最適です。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31050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31034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組み上がり状態で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コースター原紙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137k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ｇのオフセット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色印刷と白無地の貼合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本紙校正の実施を推奨しております。実施の場合、本紙校正代が別途発生いたします。（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\50,000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税別、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7210B66-18CA-BBE6-B593-7C52C1477DC2}"/>
              </a:ext>
            </a:extLst>
          </p:cNvPr>
          <p:cNvSpPr/>
          <p:nvPr/>
        </p:nvSpPr>
        <p:spPr>
          <a:xfrm>
            <a:off x="6392198" y="387149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紙厚：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2F1375F-B4D7-0A8A-D1D5-A0634BE53FE0}"/>
              </a:ext>
            </a:extLst>
          </p:cNvPr>
          <p:cNvSpPr/>
          <p:nvPr/>
        </p:nvSpPr>
        <p:spPr>
          <a:xfrm>
            <a:off x="7300358" y="387133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134C6D0-1931-5FE1-9F0B-A7AD2D3632D8}"/>
              </a:ext>
            </a:extLst>
          </p:cNvPr>
          <p:cNvSpPr/>
          <p:nvPr/>
        </p:nvSpPr>
        <p:spPr>
          <a:xfrm>
            <a:off x="6204031" y="2019529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重量：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05168DB-B6A6-FE00-F5B2-8C02A70F3D05}"/>
              </a:ext>
            </a:extLst>
          </p:cNvPr>
          <p:cNvSpPr/>
          <p:nvPr/>
        </p:nvSpPr>
        <p:spPr>
          <a:xfrm>
            <a:off x="7300358" y="20193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5g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ACF1460-EBE5-0612-954D-1311234FAD7C}"/>
              </a:ext>
            </a:extLst>
          </p:cNvPr>
          <p:cNvSpPr/>
          <p:nvPr/>
        </p:nvSpPr>
        <p:spPr>
          <a:xfrm>
            <a:off x="6392198" y="359827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BBA4882-C2AA-3A52-D874-9BF99D1F5A57}"/>
              </a:ext>
            </a:extLst>
          </p:cNvPr>
          <p:cNvSpPr/>
          <p:nvPr/>
        </p:nvSpPr>
        <p:spPr>
          <a:xfrm>
            <a:off x="7300358" y="359811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17941</TotalTime>
  <Words>237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593</cp:revision>
  <cp:lastPrinted>2021-10-13T13:51:27Z</cp:lastPrinted>
  <dcterms:created xsi:type="dcterms:W3CDTF">2013-12-25T09:34:24Z</dcterms:created>
  <dcterms:modified xsi:type="dcterms:W3CDTF">2024-11-17T18:45:12Z</dcterms:modified>
</cp:coreProperties>
</file>