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0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499" cy="476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パズルコースター（円形）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H90×W90mm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300957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30079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6627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662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コースター原紙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137kg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1757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174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校了後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オリジナルデザインで作れる円形の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ピースパズルです。実用的で楽しめるノベルティです！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パズルは子どもから大人まで楽しめる人気のノベルティ！キッズ向けのイベントや、アイドル・キャラクターを使ったキャンペーングッズなどに最適です。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30548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30532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組み上がり状態で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コースター原紙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137k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ｇのオフセット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色印刷と白無地の貼合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本紙校正の実施を推奨しております。実施の場合、本紙校正代が別途発生いたします。（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\50,000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税別、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7210B66-18CA-BBE6-B593-7C52C1477DC2}"/>
              </a:ext>
            </a:extLst>
          </p:cNvPr>
          <p:cNvSpPr/>
          <p:nvPr/>
        </p:nvSpPr>
        <p:spPr>
          <a:xfrm>
            <a:off x="6399098" y="387736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紙厚：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2F1375F-B4D7-0A8A-D1D5-A0634BE53FE0}"/>
              </a:ext>
            </a:extLst>
          </p:cNvPr>
          <p:cNvSpPr/>
          <p:nvPr/>
        </p:nvSpPr>
        <p:spPr>
          <a:xfrm>
            <a:off x="7307258" y="387720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CC0763A-E82E-BAFC-D450-42679BB9EB6D}"/>
              </a:ext>
            </a:extLst>
          </p:cNvPr>
          <p:cNvSpPr/>
          <p:nvPr/>
        </p:nvSpPr>
        <p:spPr>
          <a:xfrm>
            <a:off x="6204031" y="2014518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92D85D0-CB6B-774E-FB4B-B9F4609CAE73}"/>
              </a:ext>
            </a:extLst>
          </p:cNvPr>
          <p:cNvSpPr/>
          <p:nvPr/>
        </p:nvSpPr>
        <p:spPr>
          <a:xfrm>
            <a:off x="7300358" y="201435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5g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51D5DB9-156F-2A62-3A8C-6D57AF5FCEFA}"/>
              </a:ext>
            </a:extLst>
          </p:cNvPr>
          <p:cNvSpPr/>
          <p:nvPr/>
        </p:nvSpPr>
        <p:spPr>
          <a:xfrm>
            <a:off x="6403215" y="364799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858484-E45D-9944-F49C-B087BB240C2D}"/>
              </a:ext>
            </a:extLst>
          </p:cNvPr>
          <p:cNvSpPr/>
          <p:nvPr/>
        </p:nvSpPr>
        <p:spPr>
          <a:xfrm>
            <a:off x="7311375" y="364783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1,000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237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594</cp:revision>
  <cp:lastPrinted>2021-10-13T13:51:27Z</cp:lastPrinted>
  <dcterms:created xsi:type="dcterms:W3CDTF">2013-12-25T09:34:24Z</dcterms:created>
  <dcterms:modified xsi:type="dcterms:W3CDTF">2024-11-17T18:46:28Z</dcterms:modified>
</cp:coreProperties>
</file>