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A3</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300</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H298×W419×D3.3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H298×W419×D3.3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1100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29139A85-05EB-9103-6296-BD6EF2E377C0}"/>
              </a:ext>
            </a:extLst>
          </p:cNvPr>
          <p:cNvPicPr>
            <a:picLocks noChangeAspect="1"/>
          </p:cNvPicPr>
          <p:nvPr/>
        </p:nvPicPr>
        <p:blipFill>
          <a:blip r:embed="rId3"/>
          <a:stretch>
            <a:fillRect/>
          </a:stretch>
        </p:blipFill>
        <p:spPr>
          <a:xfrm>
            <a:off x="653382" y="835929"/>
            <a:ext cx="4683840" cy="4683840"/>
          </a:xfrm>
          <a:prstGeom prst="rect">
            <a:avLst/>
          </a:prstGeom>
        </p:spPr>
      </p:pic>
      <p:sp>
        <p:nvSpPr>
          <p:cNvPr id="4" name="正方形/長方形 3">
            <a:extLst>
              <a:ext uri="{FF2B5EF4-FFF2-40B4-BE49-F238E27FC236}">
                <a16:creationId xmlns:a16="http://schemas.microsoft.com/office/drawing/2014/main" id="{6C661BE2-0F59-E716-1D8F-69858866942D}"/>
              </a:ext>
            </a:extLst>
          </p:cNvPr>
          <p:cNvSpPr/>
          <p:nvPr/>
        </p:nvSpPr>
        <p:spPr>
          <a:xfrm>
            <a:off x="6204031" y="203376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EEBBE47D-8AFE-F5CF-DD27-E32B05A866EE}"/>
              </a:ext>
            </a:extLst>
          </p:cNvPr>
          <p:cNvSpPr/>
          <p:nvPr/>
        </p:nvSpPr>
        <p:spPr>
          <a:xfrm>
            <a:off x="7300358" y="20336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250g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C61C6635-1A1A-DD42-7A14-EF36F09724B6}"/>
              </a:ext>
            </a:extLst>
          </p:cNvPr>
          <p:cNvSpPr/>
          <p:nvPr/>
        </p:nvSpPr>
        <p:spPr>
          <a:xfrm>
            <a:off x="6392198" y="371130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988D9F6A-F356-10F3-7963-3A44F3211796}"/>
              </a:ext>
            </a:extLst>
          </p:cNvPr>
          <p:cNvSpPr/>
          <p:nvPr/>
        </p:nvSpPr>
        <p:spPr>
          <a:xfrm>
            <a:off x="7300358" y="371114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50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2024-11-17T18:11:24Z</dcterms:modified>
</cp:coreProperties>
</file>