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B4</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204</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H252×W358×D2.7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H252×W358×D2.7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650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A66254A5-9645-699B-808C-9D849204F26F}"/>
              </a:ext>
            </a:extLst>
          </p:cNvPr>
          <p:cNvPicPr>
            <a:picLocks noChangeAspect="1"/>
          </p:cNvPicPr>
          <p:nvPr/>
        </p:nvPicPr>
        <p:blipFill>
          <a:blip r:embed="rId3"/>
          <a:stretch>
            <a:fillRect/>
          </a:stretch>
        </p:blipFill>
        <p:spPr>
          <a:xfrm>
            <a:off x="623175" y="838704"/>
            <a:ext cx="4568027" cy="4568027"/>
          </a:xfrm>
          <a:prstGeom prst="rect">
            <a:avLst/>
          </a:prstGeom>
        </p:spPr>
      </p:pic>
      <p:sp>
        <p:nvSpPr>
          <p:cNvPr id="4" name="正方形/長方形 3">
            <a:extLst>
              <a:ext uri="{FF2B5EF4-FFF2-40B4-BE49-F238E27FC236}">
                <a16:creationId xmlns:a16="http://schemas.microsoft.com/office/drawing/2014/main" id="{DF884D5C-57A0-F399-92A3-BA372448EF62}"/>
              </a:ext>
            </a:extLst>
          </p:cNvPr>
          <p:cNvSpPr/>
          <p:nvPr/>
        </p:nvSpPr>
        <p:spPr>
          <a:xfrm>
            <a:off x="6204031" y="204478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34043298-FECF-2950-1262-638B4E4C27AB}"/>
              </a:ext>
            </a:extLst>
          </p:cNvPr>
          <p:cNvSpPr/>
          <p:nvPr/>
        </p:nvSpPr>
        <p:spPr>
          <a:xfrm>
            <a:off x="7300358" y="204462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210g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2530C8AB-469E-BA2F-7D40-B9DFF7FC1732}"/>
              </a:ext>
            </a:extLst>
          </p:cNvPr>
          <p:cNvSpPr/>
          <p:nvPr/>
        </p:nvSpPr>
        <p:spPr>
          <a:xfrm>
            <a:off x="6381181" y="37223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5199A377-50B2-5101-9B7F-576F0EE7A8E9}"/>
              </a:ext>
            </a:extLst>
          </p:cNvPr>
          <p:cNvSpPr/>
          <p:nvPr/>
        </p:nvSpPr>
        <p:spPr>
          <a:xfrm>
            <a:off x="7289341" y="37221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Meiryo" panose="020B0604030504040204" pitchFamily="34" charset="-128"/>
                <a:ea typeface="Meiryo" panose="020B0604030504040204" pitchFamily="34" charset="-128"/>
              </a:rPr>
              <a:t>50</a:t>
            </a:r>
            <a:r>
              <a:rPr kumimoji="1" lang="ja-JP" altLang="en-US" sz="1000">
                <a:solidFill>
                  <a:schemeClr val="tx1"/>
                </a:solidFill>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2024-11-17T18:09:48Z</dcterms:modified>
</cp:coreProperties>
</file>