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24</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H205×W293×D2.7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42526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4251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8703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8687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14187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4171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9687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9671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650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BB02C790-3F7D-D89A-ACEA-B99D51A7376D}"/>
              </a:ext>
            </a:extLst>
          </p:cNvPr>
          <p:cNvPicPr>
            <a:picLocks noChangeAspect="1"/>
          </p:cNvPicPr>
          <p:nvPr/>
        </p:nvPicPr>
        <p:blipFill>
          <a:blip r:embed="rId3"/>
          <a:stretch>
            <a:fillRect/>
          </a:stretch>
        </p:blipFill>
        <p:spPr>
          <a:xfrm>
            <a:off x="632434" y="783362"/>
            <a:ext cx="4645351" cy="4645351"/>
          </a:xfrm>
          <a:prstGeom prst="rect">
            <a:avLst/>
          </a:prstGeom>
        </p:spPr>
      </p:pic>
      <p:sp>
        <p:nvSpPr>
          <p:cNvPr id="4" name="正方形/長方形 3">
            <a:extLst>
              <a:ext uri="{FF2B5EF4-FFF2-40B4-BE49-F238E27FC236}">
                <a16:creationId xmlns:a16="http://schemas.microsoft.com/office/drawing/2014/main" id="{3FCBE331-885F-612C-9A52-FC017BE485F8}"/>
              </a:ext>
            </a:extLst>
          </p:cNvPr>
          <p:cNvSpPr/>
          <p:nvPr/>
        </p:nvSpPr>
        <p:spPr>
          <a:xfrm>
            <a:off x="6215048" y="207272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D2E176E6-7516-4421-E29A-F7676BC2C05E}"/>
              </a:ext>
            </a:extLst>
          </p:cNvPr>
          <p:cNvSpPr/>
          <p:nvPr/>
        </p:nvSpPr>
        <p:spPr>
          <a:xfrm>
            <a:off x="7311375" y="20725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メイリオ" panose="020B0604030504040204" pitchFamily="50" charset="-128"/>
                <a:ea typeface="メイリオ" panose="020B0604030504040204" pitchFamily="50" charset="-128"/>
              </a:rPr>
              <a:t>12</a:t>
            </a:r>
            <a:r>
              <a:rPr lang="en-US" altLang="ja-JP" sz="1000" dirty="0">
                <a:solidFill>
                  <a:schemeClr val="tx1"/>
                </a:solidFill>
                <a:latin typeface="メイリオ" panose="020B0604030504040204" pitchFamily="50" charset="-128"/>
                <a:ea typeface="メイリオ" panose="020B0604030504040204" pitchFamily="50" charset="-128"/>
              </a:rPr>
              <a:t>6g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19028899-9AC3-79C2-E39E-99CAC8E3931B}"/>
              </a:ext>
            </a:extLst>
          </p:cNvPr>
          <p:cNvSpPr/>
          <p:nvPr/>
        </p:nvSpPr>
        <p:spPr>
          <a:xfrm>
            <a:off x="6392198" y="376128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45DD4D5D-2E1F-3686-F830-21B2E1668679}"/>
              </a:ext>
            </a:extLst>
          </p:cNvPr>
          <p:cNvSpPr/>
          <p:nvPr/>
        </p:nvSpPr>
        <p:spPr>
          <a:xfrm>
            <a:off x="7300358" y="376112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579</cp:revision>
  <cp:lastPrinted>2021-10-13T13:51:27Z</cp:lastPrinted>
  <dcterms:created xsi:type="dcterms:W3CDTF">2013-12-25T09:34:24Z</dcterms:created>
  <dcterms:modified xsi:type="dcterms:W3CDTF">2024-11-17T18:06:36Z</dcterms:modified>
</cp:coreProperties>
</file>