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ジグソーパズル（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ピース（オンデマンド印刷）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パズル本体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H182×W257×D2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化粧箱：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120×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W120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×D50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326414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3262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643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642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978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977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15〜25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オーダーメイドで世界に一つのパズルを！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１部からオリジナルデザインで作れるジグソーパズルです。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写真入りオリジナルの箱にパズルを入れてお届けします。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3528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3527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シュリンクパック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オンデマンド片面フルカラー印刷と白無地の貼合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使用する画像は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2MB(400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万画素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解像度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300dpi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以上を推奨。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これ以下のサイズは印刷が粗くなる場合がございます。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サイズが大きいほど綺麗に仕上がります。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ECFD995-B503-8727-E320-61FBD6AA3A5C}"/>
              </a:ext>
            </a:extLst>
          </p:cNvPr>
          <p:cNvSpPr/>
          <p:nvPr/>
        </p:nvSpPr>
        <p:spPr>
          <a:xfrm>
            <a:off x="6204031" y="202879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5423D2-3368-7FBD-CC6B-035BC8A90CDC}"/>
              </a:ext>
            </a:extLst>
          </p:cNvPr>
          <p:cNvSpPr/>
          <p:nvPr/>
        </p:nvSpPr>
        <p:spPr>
          <a:xfrm>
            <a:off x="7300358" y="20286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160g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（パズルのみ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E9F7CBE-1F41-F139-B5E0-4248CC2364DA}"/>
              </a:ext>
            </a:extLst>
          </p:cNvPr>
          <p:cNvSpPr/>
          <p:nvPr/>
        </p:nvSpPr>
        <p:spPr>
          <a:xfrm>
            <a:off x="6392198" y="362828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75E870E-A700-8160-FCDB-DA2888C1A1A8}"/>
              </a:ext>
            </a:extLst>
          </p:cNvPr>
          <p:cNvSpPr/>
          <p:nvPr/>
        </p:nvSpPr>
        <p:spPr>
          <a:xfrm>
            <a:off x="7300358" y="362812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48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238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2024-11-17T18:28:49Z</dcterms:modified>
</cp:coreProperties>
</file>