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1544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2022/12/16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2022/12/16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2022/12/16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2022/12/16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2022/12/16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2022/12/16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2022/12/16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2022/12/16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2022/12/16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2022/12/16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2022/12/16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2022/12/16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2022/12/16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104047" cy="41040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7" y="153867"/>
            <a:ext cx="5976665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ジグソーパズル（</a:t>
            </a:r>
            <a:r>
              <a:rPr lang="en-US" altLang="ja-JP" sz="1600" b="1" i="0" dirty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B4</a:t>
            </a:r>
            <a:r>
              <a:rPr lang="ja-JP" altLang="en-US" sz="1600" b="1" i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サイズ）</a:t>
            </a:r>
            <a:r>
              <a:rPr lang="en-US" altLang="ja-JP" sz="1600" b="1" i="0" dirty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300</a:t>
            </a:r>
            <a:r>
              <a:rPr lang="ja-JP" altLang="en-US" sz="1600" b="1" i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ピース（オンデマンド印刷）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展開：</a:t>
            </a:r>
            <a:r>
              <a:rPr lang="en-US" altLang="ja-JP" sz="1000" b="0" i="0" dirty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H260×W380</a:t>
            </a:r>
            <a:r>
              <a:rPr kumimoji="1"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mm</a:t>
            </a:r>
          </a:p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仕上：</a:t>
            </a:r>
            <a:r>
              <a:rPr lang="en-US" altLang="ja-JP" sz="1000" b="0" i="0" dirty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H260×W380</a:t>
            </a:r>
            <a:r>
              <a:rPr kumimoji="1"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オンデマンド</a:t>
            </a:r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コート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110kg</a:t>
            </a: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15〜25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営業日（要納期確認）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オーダーメイドで世界に一つのパズルを！</a:t>
            </a:r>
            <a:br>
              <a:rPr lang="ja-JP" altLang="en-US" sz="1000">
                <a:solidFill>
                  <a:schemeClr val="tx1"/>
                </a:solidFill>
              </a:rPr>
            </a:br>
            <a:r>
              <a:rPr lang="ja-JP" altLang="en-US" sz="1000" b="0" i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１部からオリジナルデザインで作れるジグソーパズルです。</a:t>
            </a:r>
            <a:br>
              <a:rPr lang="ja-JP" altLang="en-US" sz="1000">
                <a:solidFill>
                  <a:schemeClr val="tx1"/>
                </a:solidFill>
              </a:rPr>
            </a:br>
            <a:r>
              <a:rPr lang="ja-JP" altLang="en-US" sz="1000" b="0" i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写真入りオリジナルの箱にパズルを入れてお届けします。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個装：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W12cm×D12cm×H5cm</a:t>
            </a:r>
            <a:r>
              <a:rPr lang="ja-JP" altLang="en-US" sz="1000" b="0" i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箱入り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661270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オンデマンド片面フルカラー印刷と白無地の貼合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使用する画像は</a:t>
            </a:r>
            <a:r>
              <a:rPr lang="en-US" altLang="ja-JP" sz="1000" b="0" i="0" dirty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2MB(400</a:t>
            </a:r>
            <a:r>
              <a:rPr lang="ja-JP" altLang="en-US" sz="1000" b="0" i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万画素</a:t>
            </a:r>
            <a:r>
              <a:rPr lang="en-US" altLang="ja-JP" sz="1000" b="0" i="0" dirty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)</a:t>
            </a:r>
            <a:r>
              <a:rPr lang="ja-JP" altLang="en-US" sz="1000" b="0" i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解像度</a:t>
            </a:r>
            <a:r>
              <a:rPr lang="en-US" altLang="ja-JP" sz="1000" b="0" i="0" dirty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300dpi</a:t>
            </a:r>
            <a:r>
              <a:rPr lang="ja-JP" altLang="en-US" sz="1000" b="0" i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以上を推奨。</a:t>
            </a:r>
            <a:br>
              <a:rPr lang="ja-JP" altLang="en-US" sz="1000">
                <a:solidFill>
                  <a:schemeClr val="tx1"/>
                </a:solidFill>
              </a:rPr>
            </a:br>
            <a:r>
              <a:rPr lang="ja-JP" altLang="en-US" sz="1000" b="0" i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これ以下のサイズは印刷が粗くなる場合がございます。</a:t>
            </a:r>
            <a:br>
              <a:rPr lang="ja-JP" altLang="en-US" sz="1000">
                <a:solidFill>
                  <a:schemeClr val="tx1"/>
                </a:solidFill>
              </a:rPr>
            </a:br>
            <a:r>
              <a:rPr lang="ja-JP" altLang="en-US" sz="1000" b="0" i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サイズが大きいほど綺麗に仕上がります。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pic>
        <p:nvPicPr>
          <p:cNvPr id="5" name="図 4">
            <a:extLst>
              <a:ext uri="{FF2B5EF4-FFF2-40B4-BE49-F238E27FC236}">
                <a16:creationId xmlns:a16="http://schemas.microsoft.com/office/drawing/2014/main" id="{D0098BCF-D3C8-F4B1-9F25-A3B3BAD9624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70134" y="3722852"/>
            <a:ext cx="1547223" cy="15472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17914</TotalTime>
  <Words>220</Words>
  <Application>Microsoft Macintosh PowerPoint</Application>
  <PresentationFormat>ユーザー設定</PresentationFormat>
  <Paragraphs>36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メイリオ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558</cp:revision>
  <cp:lastPrinted>2021-10-13T13:51:27Z</cp:lastPrinted>
  <dcterms:created xsi:type="dcterms:W3CDTF">2013-12-25T09:34:24Z</dcterms:created>
  <dcterms:modified xsi:type="dcterms:W3CDTF">2022-12-16T02:08:23Z</dcterms:modified>
</cp:coreProperties>
</file>