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104047" cy="410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ジグソーパズル（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ピース（オンデマンド印刷）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パズル本体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H260×W380×D2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化粧箱：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145×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W170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×D50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281249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28108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643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642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978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977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15〜25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オーダーメイドで世界に一つのパズルを！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１部からオリジナルデザインで作れるジグソーパズルです。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写真入りオリジナルの箱にパズルを入れてお届けします。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3528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3527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シュリンクパック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オンデマンド片面フルカラー印刷と白無地の貼合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使用する画像は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2MB(400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万画素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解像度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300dpi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以上を推奨。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これ以下のサイズは印刷が粗くなる場合がございます。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サイズが大きいほど綺麗に仕上がります。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0098BCF-D3C8-F4B1-9F25-A3B3BAD96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134" y="3722852"/>
            <a:ext cx="1547223" cy="1547223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1EA4B4B-0CFA-9F42-559D-146ED1D2953B}"/>
              </a:ext>
            </a:extLst>
          </p:cNvPr>
          <p:cNvSpPr/>
          <p:nvPr/>
        </p:nvSpPr>
        <p:spPr>
          <a:xfrm>
            <a:off x="6204031" y="2005828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B3B0496-1A0B-2911-FF27-BDA2D70DC71B}"/>
              </a:ext>
            </a:extLst>
          </p:cNvPr>
          <p:cNvSpPr/>
          <p:nvPr/>
        </p:nvSpPr>
        <p:spPr>
          <a:xfrm>
            <a:off x="7300358" y="200566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263g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（パズルのみ約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140g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AFF3294-C5D1-A905-8980-56623F53B372}"/>
              </a:ext>
            </a:extLst>
          </p:cNvPr>
          <p:cNvSpPr/>
          <p:nvPr/>
        </p:nvSpPr>
        <p:spPr>
          <a:xfrm>
            <a:off x="6381181" y="362828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E06371E-7C8A-A60F-5C86-08706D0F024F}"/>
              </a:ext>
            </a:extLst>
          </p:cNvPr>
          <p:cNvSpPr/>
          <p:nvPr/>
        </p:nvSpPr>
        <p:spPr>
          <a:xfrm>
            <a:off x="7289341" y="362812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238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2024-11-17T18:30:50Z</dcterms:modified>
</cp:coreProperties>
</file>