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ジグソーパズル（</a:t>
            </a:r>
            <a:r>
              <a:rPr lang="en-US" altLang="ja-JP" sz="1600" b="1" i="0" dirty="0">
                <a:solidFill>
                  <a:srgbClr val="333333"/>
                </a:solidFill>
                <a:effectLst/>
                <a:latin typeface="Meiryo" panose="020B0604030504040204" pitchFamily="34" charset="-128"/>
                <a:ea typeface="Meiryo" panose="020B0604030504040204" pitchFamily="34" charset="-128"/>
              </a:rPr>
              <a:t>380x530mm</a:t>
            </a:r>
            <a:r>
              <a:rPr lang="ja-JP" altLang="en-US" sz="1600" b="1" i="0">
                <a:solidFill>
                  <a:srgbClr val="333333"/>
                </a:solidFill>
                <a:effectLst/>
                <a:latin typeface="Meiryo" panose="020B0604030504040204" pitchFamily="34" charset="-128"/>
                <a:ea typeface="Meiryo" panose="020B0604030504040204" pitchFamily="34" charset="-128"/>
              </a:rPr>
              <a:t>）</a:t>
            </a:r>
            <a:r>
              <a:rPr lang="en-US" altLang="ja-JP" sz="1600" b="1" i="0" dirty="0">
                <a:solidFill>
                  <a:srgbClr val="333333"/>
                </a:solidFill>
                <a:effectLst/>
                <a:latin typeface="Meiryo" panose="020B0604030504040204" pitchFamily="34" charset="-128"/>
                <a:ea typeface="Meiryo" panose="020B0604030504040204" pitchFamily="34" charset="-128"/>
              </a:rPr>
              <a:t>500</a:t>
            </a:r>
            <a:r>
              <a:rPr lang="ja-JP" altLang="en-US" sz="1600" b="1" i="0">
                <a:solidFill>
                  <a:srgbClr val="333333"/>
                </a:solidFill>
                <a:effectLst/>
                <a:latin typeface="Meiryo" panose="020B0604030504040204" pitchFamily="34" charset="-128"/>
                <a:ea typeface="Meiryo" panose="020B0604030504040204" pitchFamily="34" charset="-128"/>
              </a:rPr>
              <a:t>ピース（ノベルティ向け）</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パズル本体</a:t>
            </a:r>
            <a:r>
              <a:rPr kumimoji="1" lang="ja-JP" altLang="en-US" sz="1000">
                <a:solidFill>
                  <a:schemeClr val="tx1"/>
                </a:solidFill>
                <a:latin typeface="メイリオ" panose="020B0604030504040204" pitchFamily="50" charset="-128"/>
                <a:ea typeface="メイリオ" panose="020B0604030504040204" pitchFamily="50" charset="-128"/>
              </a:rPr>
              <a:t>：</a:t>
            </a:r>
            <a:r>
              <a:rPr lang="en-US" altLang="ja-JP" sz="1000" b="0" i="0" dirty="0">
                <a:solidFill>
                  <a:srgbClr val="333333"/>
                </a:solidFill>
                <a:effectLst/>
                <a:latin typeface="Meiryo" panose="020B0604030504040204" pitchFamily="34" charset="-128"/>
                <a:ea typeface="Meiryo" panose="020B0604030504040204" pitchFamily="34" charset="-128"/>
              </a:rPr>
              <a:t>H380×W530×D2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化粧箱：</a:t>
            </a:r>
            <a:r>
              <a:rPr lang="en-US" altLang="ja-JP" sz="1000" dirty="0">
                <a:solidFill>
                  <a:schemeClr val="tx1"/>
                </a:solidFill>
                <a:latin typeface="メイリオ" panose="020B0604030504040204" pitchFamily="50" charset="-128"/>
                <a:ea typeface="メイリオ" panose="020B0604030504040204" pitchFamily="50" charset="-128"/>
              </a:rPr>
              <a:t>H</a:t>
            </a:r>
            <a:r>
              <a:rPr lang="en-US" altLang="ja-JP" sz="1000" b="0" i="0" dirty="0">
                <a:solidFill>
                  <a:srgbClr val="333333"/>
                </a:solidFill>
                <a:effectLst/>
                <a:latin typeface="Meiryo" panose="020B0604030504040204" pitchFamily="34" charset="-128"/>
                <a:ea typeface="Meiryo" panose="020B0604030504040204" pitchFamily="34" charset="-128"/>
              </a:rPr>
              <a:t>170×</a:t>
            </a:r>
            <a:r>
              <a:rPr lang="en-US" altLang="ja-JP" sz="1000" dirty="0">
                <a:solidFill>
                  <a:srgbClr val="333333"/>
                </a:solidFill>
                <a:latin typeface="Meiryo" panose="020B0604030504040204" pitchFamily="34" charset="-128"/>
                <a:ea typeface="Meiryo" panose="020B0604030504040204" pitchFamily="34" charset="-128"/>
              </a:rPr>
              <a:t>W220</a:t>
            </a:r>
            <a:r>
              <a:rPr lang="en-US" altLang="ja-JP" sz="1000" b="0" i="0" dirty="0">
                <a:solidFill>
                  <a:srgbClr val="333333"/>
                </a:solidFill>
                <a:effectLst/>
                <a:latin typeface="Meiryo" panose="020B0604030504040204" pitchFamily="34" charset="-128"/>
                <a:ea typeface="Meiryo" panose="020B0604030504040204" pitchFamily="34" charset="-128"/>
              </a:rPr>
              <a:t>×D50 mm</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27991" y="22940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24318" y="22938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416158" y="257849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24318" y="257833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416158" y="293333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24318" y="293317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15〜25</a:t>
            </a:r>
            <a:r>
              <a:rPr lang="ja-JP" altLang="en-US" sz="1000">
                <a:solidFill>
                  <a:schemeClr val="tx1"/>
                </a:solidFill>
                <a:latin typeface="メイリオ" panose="020B0604030504040204" pitchFamily="50" charset="-128"/>
                <a:ea typeface="メイリオ" panose="020B0604030504040204" pitchFamily="50" charset="-128"/>
              </a:rPr>
              <a:t>営業日（要納期確認）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化粧箱入りのオリジナルデザインで作れるジグソーパズルです。ジグソーパズル本体と化粧箱のフタ部分に印刷ができます。ジグソ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427664" y="32330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包装：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35824" y="32329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シュリンクパック</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片面オフセット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ニスとパズルボードの貼合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本紙校正の実施を推奨しております。実施の場合、本紙校正代が別途発生いたします。（パズル本体</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、箱フタ</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、実物サンプル仕上げ＋</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08F148BC-8F7A-1AF0-0EE2-F38E2CEB103C}"/>
              </a:ext>
            </a:extLst>
          </p:cNvPr>
          <p:cNvSpPr/>
          <p:nvPr/>
        </p:nvSpPr>
        <p:spPr>
          <a:xfrm>
            <a:off x="6416158" y="383960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付属品：</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8F4AA0A1-55D6-8713-3D47-C7D24F361EC9}"/>
              </a:ext>
            </a:extLst>
          </p:cNvPr>
          <p:cNvSpPr/>
          <p:nvPr/>
        </p:nvSpPr>
        <p:spPr>
          <a:xfrm>
            <a:off x="7324318" y="382800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のり、スポンジ、取扱説明書（</a:t>
            </a:r>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サイズ、片面</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14F3774A-0922-2CCC-4A8A-0CC2E539BD69}"/>
              </a:ext>
            </a:extLst>
          </p:cNvPr>
          <p:cNvPicPr>
            <a:picLocks noChangeAspect="1"/>
          </p:cNvPicPr>
          <p:nvPr/>
        </p:nvPicPr>
        <p:blipFill>
          <a:blip r:embed="rId3"/>
          <a:stretch>
            <a:fillRect/>
          </a:stretch>
        </p:blipFill>
        <p:spPr>
          <a:xfrm>
            <a:off x="678350" y="780030"/>
            <a:ext cx="4599435" cy="4599435"/>
          </a:xfrm>
          <a:prstGeom prst="rect">
            <a:avLst/>
          </a:prstGeom>
        </p:spPr>
      </p:pic>
      <p:sp>
        <p:nvSpPr>
          <p:cNvPr id="6" name="正方形/長方形 5">
            <a:extLst>
              <a:ext uri="{FF2B5EF4-FFF2-40B4-BE49-F238E27FC236}">
                <a16:creationId xmlns:a16="http://schemas.microsoft.com/office/drawing/2014/main" id="{CECE18D4-4127-4E24-4340-93960D3F65A4}"/>
              </a:ext>
            </a:extLst>
          </p:cNvPr>
          <p:cNvSpPr/>
          <p:nvPr/>
        </p:nvSpPr>
        <p:spPr>
          <a:xfrm>
            <a:off x="6227991" y="200739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0793F284-0DDE-CCBD-5A05-1EF4513E1C95}"/>
              </a:ext>
            </a:extLst>
          </p:cNvPr>
          <p:cNvSpPr/>
          <p:nvPr/>
        </p:nvSpPr>
        <p:spPr>
          <a:xfrm>
            <a:off x="7324318" y="200723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438g</a:t>
            </a:r>
            <a:r>
              <a:rPr lang="ja-JP" altLang="en-US" sz="1000" b="0" i="0">
                <a:solidFill>
                  <a:schemeClr val="tx1"/>
                </a:solidFill>
                <a:effectLst/>
                <a:latin typeface="Meiryo" panose="020B0604030504040204" pitchFamily="34" charset="-128"/>
                <a:ea typeface="Meiryo" panose="020B0604030504040204" pitchFamily="34" charset="-128"/>
              </a:rPr>
              <a:t>（パズルのみ約</a:t>
            </a:r>
            <a:r>
              <a:rPr lang="en-US" altLang="ja-JP" sz="1000" b="0" i="0" dirty="0">
                <a:solidFill>
                  <a:schemeClr val="tx1"/>
                </a:solidFill>
                <a:effectLst/>
                <a:latin typeface="Meiryo" panose="020B0604030504040204" pitchFamily="34" charset="-128"/>
                <a:ea typeface="Meiryo" panose="020B0604030504040204" pitchFamily="34" charset="-128"/>
              </a:rPr>
              <a:t>282g</a:t>
            </a:r>
            <a:r>
              <a:rPr lang="ja-JP" altLang="en-US" sz="1000" b="0" i="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C056297A-0FE0-E238-5495-BAA134733BE6}"/>
              </a:ext>
            </a:extLst>
          </p:cNvPr>
          <p:cNvSpPr/>
          <p:nvPr/>
        </p:nvSpPr>
        <p:spPr>
          <a:xfrm>
            <a:off x="6438191" y="351968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A6B5C9B6-420D-CBF4-EEE3-281E81156FFA}"/>
              </a:ext>
            </a:extLst>
          </p:cNvPr>
          <p:cNvSpPr/>
          <p:nvPr/>
        </p:nvSpPr>
        <p:spPr>
          <a:xfrm>
            <a:off x="7346351" y="351952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24</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17924</TotalTime>
  <Words>280</Words>
  <Application>Microsoft Macintosh PowerPoint</Application>
  <PresentationFormat>ユーザー設定</PresentationFormat>
  <Paragraphs>42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2024-11-17T18:39:19Z</dcterms:modified>
</cp:coreProperties>
</file>