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86375" autoAdjust="0"/>
  </p:normalViewPr>
  <p:slideViewPr>
    <p:cSldViewPr snapToObjects="1">
      <p:cViewPr varScale="1">
        <p:scale>
          <a:sx n="116" d="100"/>
          <a:sy n="116" d="100"/>
        </p:scale>
        <p:origin x="12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499" cy="4762499"/>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ジグソーパズル（</a:t>
            </a:r>
            <a:r>
              <a:rPr lang="en-US" altLang="ja-JP" sz="1600" b="1" i="0" dirty="0">
                <a:solidFill>
                  <a:schemeClr val="tx1"/>
                </a:solidFill>
                <a:effectLst/>
                <a:latin typeface="Meiryo" panose="020B0604030504040204" pitchFamily="34" charset="-128"/>
                <a:ea typeface="Meiryo" panose="020B0604030504040204" pitchFamily="34" charset="-128"/>
              </a:rPr>
              <a:t>B5</a:t>
            </a:r>
            <a:r>
              <a:rPr lang="ja-JP" altLang="en-US" sz="1600" b="1" i="0">
                <a:solidFill>
                  <a:schemeClr val="tx1"/>
                </a:solidFill>
                <a:effectLst/>
                <a:latin typeface="Meiryo" panose="020B0604030504040204" pitchFamily="34" charset="-128"/>
                <a:ea typeface="Meiryo" panose="020B0604030504040204" pitchFamily="34" charset="-128"/>
              </a:rPr>
              <a:t>サイズ）</a:t>
            </a:r>
            <a:r>
              <a:rPr lang="en-US" altLang="ja-JP" sz="1600" b="1" i="0" dirty="0">
                <a:solidFill>
                  <a:schemeClr val="tx1"/>
                </a:solidFill>
                <a:effectLst/>
                <a:latin typeface="Meiryo" panose="020B0604030504040204" pitchFamily="34" charset="-128"/>
                <a:ea typeface="Meiryo" panose="020B0604030504040204" pitchFamily="34" charset="-128"/>
              </a:rPr>
              <a:t>108</a:t>
            </a:r>
            <a:r>
              <a:rPr lang="ja-JP" altLang="en-US" sz="1600" b="1" i="0">
                <a:solidFill>
                  <a:schemeClr val="tx1"/>
                </a:solidFill>
                <a:effectLst/>
                <a:latin typeface="Meiryo" panose="020B0604030504040204" pitchFamily="34" charset="-128"/>
                <a:ea typeface="Meiryo" panose="020B0604030504040204" pitchFamily="34" charset="-128"/>
              </a:rPr>
              <a:t>ピース（ノベルティ向け）</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パズル本体</a:t>
            </a:r>
            <a:r>
              <a:rPr kumimoji="1" lang="ja-JP" altLang="en-US" sz="1000">
                <a:solidFill>
                  <a:schemeClr val="tx1"/>
                </a:solidFill>
                <a:latin typeface="メイリオ" panose="020B0604030504040204" pitchFamily="50" charset="-128"/>
                <a:ea typeface="メイリオ" panose="020B0604030504040204" pitchFamily="50" charset="-128"/>
              </a:rPr>
              <a:t>：</a:t>
            </a:r>
            <a:r>
              <a:rPr lang="en-US" altLang="ja-JP" sz="1000" b="0" i="0" dirty="0">
                <a:solidFill>
                  <a:srgbClr val="333333"/>
                </a:solidFill>
                <a:effectLst/>
                <a:latin typeface="Meiryo" panose="020B0604030504040204" pitchFamily="34" charset="-128"/>
                <a:ea typeface="Meiryo" panose="020B0604030504040204" pitchFamily="34" charset="-128"/>
              </a:rPr>
              <a:t>H260×W380×D2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化粧箱：</a:t>
            </a:r>
            <a:r>
              <a:rPr lang="en-US" altLang="ja-JP" sz="1000" dirty="0">
                <a:solidFill>
                  <a:schemeClr val="tx1"/>
                </a:solidFill>
                <a:latin typeface="メイリオ" panose="020B0604030504040204" pitchFamily="50" charset="-128"/>
                <a:ea typeface="メイリオ" panose="020B0604030504040204" pitchFamily="50" charset="-128"/>
              </a:rPr>
              <a:t>H145</a:t>
            </a:r>
            <a:r>
              <a:rPr lang="en-US" altLang="ja-JP" sz="1000" b="0" i="0" dirty="0">
                <a:solidFill>
                  <a:srgbClr val="333333"/>
                </a:solidFill>
                <a:effectLst/>
                <a:latin typeface="Meiryo" panose="020B0604030504040204" pitchFamily="34" charset="-128"/>
                <a:ea typeface="Meiryo" panose="020B0604030504040204" pitchFamily="34" charset="-128"/>
              </a:rPr>
              <a:t>×</a:t>
            </a:r>
            <a:r>
              <a:rPr lang="en-US" altLang="ja-JP" sz="1000" dirty="0">
                <a:solidFill>
                  <a:srgbClr val="333333"/>
                </a:solidFill>
                <a:latin typeface="Meiryo" panose="020B0604030504040204" pitchFamily="34" charset="-128"/>
                <a:ea typeface="Meiryo" panose="020B0604030504040204" pitchFamily="34" charset="-128"/>
              </a:rPr>
              <a:t>W170</a:t>
            </a:r>
            <a:r>
              <a:rPr lang="en-US" altLang="ja-JP" sz="1000" b="0" i="0" dirty="0">
                <a:solidFill>
                  <a:srgbClr val="333333"/>
                </a:solidFill>
                <a:effectLst/>
                <a:latin typeface="Meiryo" panose="020B0604030504040204" pitchFamily="34" charset="-128"/>
                <a:ea typeface="Meiryo" panose="020B0604030504040204" pitchFamily="34" charset="-128"/>
              </a:rPr>
              <a:t>×D50 mm</a:t>
            </a:r>
            <a:endParaRPr kumimoji="1" lang="ja-JP" altLang="en-US" sz="100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195968" y="2358534"/>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292295" y="235837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84135" y="263325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292295" y="263309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90115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9009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15〜25</a:t>
            </a:r>
            <a:r>
              <a:rPr lang="ja-JP" altLang="en-US" sz="1000">
                <a:solidFill>
                  <a:schemeClr val="tx1"/>
                </a:solidFill>
                <a:latin typeface="メイリオ" panose="020B0604030504040204" pitchFamily="50" charset="-128"/>
                <a:ea typeface="メイリオ" panose="020B0604030504040204" pitchFamily="50" charset="-128"/>
              </a:rPr>
              <a:t>営業日（要納期確認）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化粧箱入りのオリジナルデザインで作れるジグソーパズルです。ジグソーパズル本体と化粧箱のフタ部分に印刷ができます。ジグソ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8965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包装：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8949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シュリンクパック</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片面オフセット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ニスとパズルボードの貼合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本紙校正の実施を推奨しております。実施の場合、本紙校正代が別途発生いたします。（パズル本体</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、箱フタ</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、実物サンプル仕上げ＋</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08F148BC-8F7A-1AF0-0EE2-F38E2CEB103C}"/>
              </a:ext>
            </a:extLst>
          </p:cNvPr>
          <p:cNvSpPr/>
          <p:nvPr/>
        </p:nvSpPr>
        <p:spPr>
          <a:xfrm>
            <a:off x="6392198" y="375089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付属品：</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8F4AA0A1-55D6-8713-3D47-C7D24F361EC9}"/>
              </a:ext>
            </a:extLst>
          </p:cNvPr>
          <p:cNvSpPr/>
          <p:nvPr/>
        </p:nvSpPr>
        <p:spPr>
          <a:xfrm>
            <a:off x="7300358" y="373929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のり、スポンジ、取扱説明書（</a:t>
            </a:r>
            <a:r>
              <a:rPr lang="en-US" altLang="ja-JP" sz="1000" b="0" i="0" dirty="0">
                <a:solidFill>
                  <a:schemeClr val="tx1"/>
                </a:solidFill>
                <a:effectLst/>
                <a:latin typeface="Meiryo" panose="020B0604030504040204" pitchFamily="34" charset="-128"/>
                <a:ea typeface="Meiryo" panose="020B0604030504040204" pitchFamily="34" charset="-128"/>
              </a:rPr>
              <a:t>A7</a:t>
            </a:r>
            <a:r>
              <a:rPr lang="ja-JP" altLang="en-US" sz="1000" b="0" i="0">
                <a:solidFill>
                  <a:schemeClr val="tx1"/>
                </a:solidFill>
                <a:effectLst/>
                <a:latin typeface="Meiryo" panose="020B0604030504040204" pitchFamily="34" charset="-128"/>
                <a:ea typeface="Meiryo" panose="020B0604030504040204" pitchFamily="34" charset="-128"/>
              </a:rPr>
              <a:t>サイズ、片面</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288A015D-755F-6993-82CC-8522FC3C417F}"/>
              </a:ext>
            </a:extLst>
          </p:cNvPr>
          <p:cNvSpPr/>
          <p:nvPr/>
        </p:nvSpPr>
        <p:spPr>
          <a:xfrm>
            <a:off x="6392198" y="346507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7F46990E-85C9-983E-009B-4FCB62272F1A}"/>
              </a:ext>
            </a:extLst>
          </p:cNvPr>
          <p:cNvSpPr/>
          <p:nvPr/>
        </p:nvSpPr>
        <p:spPr>
          <a:xfrm>
            <a:off x="7300358" y="346491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メイリオ" panose="020B0604030504040204" pitchFamily="50" charset="-128"/>
                <a:ea typeface="メイリオ" panose="020B0604030504040204" pitchFamily="50" charset="-128"/>
              </a:rPr>
              <a:t>24</a:t>
            </a:r>
            <a:r>
              <a:rPr kumimoji="1" lang="ja-JP" altLang="en-US" sz="1000">
                <a:solidFill>
                  <a:schemeClr val="tx1"/>
                </a:solidFill>
                <a:latin typeface="メイリオ" panose="020B0604030504040204" pitchFamily="50" charset="-128"/>
                <a:ea typeface="メイリオ" panose="020B0604030504040204" pitchFamily="50"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ADCFC2EC-31C2-59C7-0CBF-709EBC904FA9}"/>
              </a:ext>
            </a:extLst>
          </p:cNvPr>
          <p:cNvSpPr/>
          <p:nvPr/>
        </p:nvSpPr>
        <p:spPr>
          <a:xfrm>
            <a:off x="6195968" y="20831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3F7319E4-ED6F-00C1-181E-EBE6FE99DBF8}"/>
              </a:ext>
            </a:extLst>
          </p:cNvPr>
          <p:cNvSpPr/>
          <p:nvPr/>
        </p:nvSpPr>
        <p:spPr>
          <a:xfrm>
            <a:off x="7292295" y="20829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263g</a:t>
            </a:r>
            <a:r>
              <a:rPr lang="ja-JP" altLang="en-US" sz="1000" b="0" i="0">
                <a:solidFill>
                  <a:schemeClr val="tx1"/>
                </a:solidFill>
                <a:effectLst/>
                <a:latin typeface="Meiryo" panose="020B0604030504040204" pitchFamily="34" charset="-128"/>
                <a:ea typeface="Meiryo" panose="020B0604030504040204" pitchFamily="34" charset="-128"/>
              </a:rPr>
              <a:t>（パズルのみ約</a:t>
            </a:r>
            <a:r>
              <a:rPr lang="en-US" altLang="ja-JP" sz="1000" b="0" i="0" dirty="0">
                <a:solidFill>
                  <a:schemeClr val="tx1"/>
                </a:solidFill>
                <a:effectLst/>
                <a:latin typeface="Meiryo" panose="020B0604030504040204" pitchFamily="34" charset="-128"/>
                <a:ea typeface="Meiryo" panose="020B0604030504040204" pitchFamily="34" charset="-128"/>
              </a:rPr>
              <a:t>140g</a:t>
            </a:r>
            <a:r>
              <a:rPr lang="ja-JP" altLang="en-US" sz="1000" b="0" i="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281</Words>
  <Application>Microsoft Macintosh PowerPoint</Application>
  <PresentationFormat>ユーザー設定</PresentationFormat>
  <Paragraphs>42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2024-11-17T18:37:05Z</dcterms:modified>
</cp:coreProperties>
</file>