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ピクチャーパズル（Ａ５サイズ）</a:t>
            </a:r>
            <a:r>
              <a:rPr lang="en-US" altLang="ja-JP" sz="1600" b="1" i="0" dirty="0">
                <a:solidFill>
                  <a:srgbClr val="333333"/>
                </a:solidFill>
                <a:effectLst/>
                <a:latin typeface="Meiryo" panose="020B0604030504040204" pitchFamily="34" charset="-128"/>
                <a:ea typeface="Meiryo" panose="020B0604030504040204" pitchFamily="34" charset="-128"/>
              </a:rPr>
              <a:t>40</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H148×W210×D2.7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a:solidFill>
                  <a:schemeClr val="tx1"/>
                </a:solidFill>
                <a:effectLst/>
                <a:latin typeface="Meiryo" panose="020B0604030504040204" pitchFamily="34" charset="-128"/>
                <a:ea typeface="Meiryo" panose="020B0604030504040204" pitchFamily="34" charset="-128"/>
              </a:rPr>
              <a:t> H148×</a:t>
            </a:r>
            <a:r>
              <a:rPr lang="en-US" altLang="ja-JP" sz="1000" b="0" i="0" dirty="0">
                <a:solidFill>
                  <a:schemeClr val="tx1"/>
                </a:solidFill>
                <a:effectLst/>
                <a:latin typeface="Meiryo" panose="020B0604030504040204" pitchFamily="34" charset="-128"/>
                <a:ea typeface="Meiryo" panose="020B0604030504040204" pitchFamily="34" charset="-128"/>
              </a:rPr>
              <a:t>W210×D2.7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281249"/>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28108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64302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64286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299786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9770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35286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35270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F77F0590-48C3-723A-576F-D367FDD733FC}"/>
              </a:ext>
            </a:extLst>
          </p:cNvPr>
          <p:cNvPicPr>
            <a:picLocks noChangeAspect="1"/>
          </p:cNvPicPr>
          <p:nvPr/>
        </p:nvPicPr>
        <p:blipFill>
          <a:blip r:embed="rId3"/>
          <a:stretch>
            <a:fillRect/>
          </a:stretch>
        </p:blipFill>
        <p:spPr>
          <a:xfrm>
            <a:off x="614172" y="790130"/>
            <a:ext cx="4626170" cy="4626170"/>
          </a:xfrm>
          <a:prstGeom prst="rect">
            <a:avLst/>
          </a:prstGeom>
        </p:spPr>
      </p:pic>
      <p:sp>
        <p:nvSpPr>
          <p:cNvPr id="4" name="正方形/長方形 3">
            <a:extLst>
              <a:ext uri="{FF2B5EF4-FFF2-40B4-BE49-F238E27FC236}">
                <a16:creationId xmlns:a16="http://schemas.microsoft.com/office/drawing/2014/main" id="{39D10E77-8389-8BAC-3BAF-3C691AA9D997}"/>
              </a:ext>
            </a:extLst>
          </p:cNvPr>
          <p:cNvSpPr/>
          <p:nvPr/>
        </p:nvSpPr>
        <p:spPr>
          <a:xfrm>
            <a:off x="6193014" y="201684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3F67A661-2BC5-8E62-8026-6A05FA3B0C2E}"/>
              </a:ext>
            </a:extLst>
          </p:cNvPr>
          <p:cNvSpPr/>
          <p:nvPr/>
        </p:nvSpPr>
        <p:spPr>
          <a:xfrm>
            <a:off x="7289341" y="201668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63g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F56AB91D-0153-8A4A-F8EC-7ABD7262EA37}"/>
              </a:ext>
            </a:extLst>
          </p:cNvPr>
          <p:cNvSpPr/>
          <p:nvPr/>
        </p:nvSpPr>
        <p:spPr>
          <a:xfrm>
            <a:off x="6392198" y="363929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BA3F9506-CA0B-0F8C-8212-36DEC6F151A3}"/>
              </a:ext>
            </a:extLst>
          </p:cNvPr>
          <p:cNvSpPr/>
          <p:nvPr/>
        </p:nvSpPr>
        <p:spPr>
          <a:xfrm>
            <a:off x="7300358" y="363913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200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268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587</cp:revision>
  <cp:lastPrinted>2021-10-13T13:51:27Z</cp:lastPrinted>
  <dcterms:created xsi:type="dcterms:W3CDTF">2013-12-25T09:34:24Z</dcterms:created>
  <dcterms:modified xsi:type="dcterms:W3CDTF">2024-11-17T18:18:48Z</dcterms:modified>
</cp:coreProperties>
</file>