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ピクチャーパズル（Ｂ５サイズ）</a:t>
            </a:r>
            <a:r>
              <a:rPr lang="en-US" altLang="ja-JP" sz="1600" b="1" i="0" dirty="0">
                <a:solidFill>
                  <a:srgbClr val="333333"/>
                </a:solidFill>
                <a:effectLst/>
                <a:latin typeface="Meiryo" panose="020B0604030504040204" pitchFamily="34" charset="-128"/>
                <a:ea typeface="Meiryo" panose="020B0604030504040204" pitchFamily="34" charset="-128"/>
              </a:rPr>
              <a:t>70</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H182×W257×D2.7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H182×W257×D2.7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9485DEF5-64DA-FD6A-B1DE-5A17F76714FC}"/>
              </a:ext>
            </a:extLst>
          </p:cNvPr>
          <p:cNvPicPr>
            <a:picLocks noChangeAspect="1"/>
          </p:cNvPicPr>
          <p:nvPr/>
        </p:nvPicPr>
        <p:blipFill>
          <a:blip r:embed="rId3"/>
          <a:stretch>
            <a:fillRect/>
          </a:stretch>
        </p:blipFill>
        <p:spPr>
          <a:xfrm>
            <a:off x="519783" y="755357"/>
            <a:ext cx="4621305" cy="4621305"/>
          </a:xfrm>
          <a:prstGeom prst="rect">
            <a:avLst/>
          </a:prstGeom>
        </p:spPr>
      </p:pic>
      <p:sp>
        <p:nvSpPr>
          <p:cNvPr id="4" name="正方形/長方形 3">
            <a:extLst>
              <a:ext uri="{FF2B5EF4-FFF2-40B4-BE49-F238E27FC236}">
                <a16:creationId xmlns:a16="http://schemas.microsoft.com/office/drawing/2014/main" id="{47DB29C0-2900-D5A3-70E2-61B6DCF5A5AD}"/>
              </a:ext>
            </a:extLst>
          </p:cNvPr>
          <p:cNvSpPr/>
          <p:nvPr/>
        </p:nvSpPr>
        <p:spPr>
          <a:xfrm>
            <a:off x="6204031" y="2044784"/>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990A5A79-1616-EDEF-A4BC-585442E54456}"/>
              </a:ext>
            </a:extLst>
          </p:cNvPr>
          <p:cNvSpPr/>
          <p:nvPr/>
        </p:nvSpPr>
        <p:spPr>
          <a:xfrm>
            <a:off x="7300358" y="204462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98g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37850C25-88E2-D00C-5375-ABDA0FDBCEBA}"/>
              </a:ext>
            </a:extLst>
          </p:cNvPr>
          <p:cNvSpPr/>
          <p:nvPr/>
        </p:nvSpPr>
        <p:spPr>
          <a:xfrm>
            <a:off x="6392198" y="371130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95175113-6ABB-2EFE-669E-58E95AE1584F}"/>
              </a:ext>
            </a:extLst>
          </p:cNvPr>
          <p:cNvSpPr/>
          <p:nvPr/>
        </p:nvSpPr>
        <p:spPr>
          <a:xfrm>
            <a:off x="7300358" y="371114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100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268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587</cp:revision>
  <cp:lastPrinted>2021-10-13T13:51:27Z</cp:lastPrinted>
  <dcterms:created xsi:type="dcterms:W3CDTF">2013-12-25T09:34:24Z</dcterms:created>
  <dcterms:modified xsi:type="dcterms:W3CDTF">2024-11-17T18:18:27Z</dcterms:modified>
</cp:coreProperties>
</file>