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ピクチャーパズル（Ａ４サイズ）</a:t>
            </a:r>
            <a:r>
              <a:rPr lang="en-US" altLang="ja-JP" sz="1600" b="1" i="0" dirty="0">
                <a:solidFill>
                  <a:srgbClr val="333333"/>
                </a:solidFill>
                <a:effectLst/>
                <a:latin typeface="Meiryo" panose="020B0604030504040204" pitchFamily="34" charset="-128"/>
                <a:ea typeface="Meiryo" panose="020B0604030504040204" pitchFamily="34" charset="-128"/>
              </a:rPr>
              <a:t>104</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6AC44FFC-D47F-966A-CB8A-8D71AA70C17D}"/>
              </a:ext>
            </a:extLst>
          </p:cNvPr>
          <p:cNvSpPr/>
          <p:nvPr/>
        </p:nvSpPr>
        <p:spPr>
          <a:xfrm>
            <a:off x="6204031" y="204527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0B72DF24-AE7B-3ED3-752C-EEBA9571A526}"/>
              </a:ext>
            </a:extLst>
          </p:cNvPr>
          <p:cNvSpPr/>
          <p:nvPr/>
        </p:nvSpPr>
        <p:spPr>
          <a:xfrm>
            <a:off x="7300358" y="204511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126g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FED83ACD-44A4-9FFD-F6C9-C046411F3EF6}"/>
              </a:ext>
            </a:extLst>
          </p:cNvPr>
          <p:cNvSpPr/>
          <p:nvPr/>
        </p:nvSpPr>
        <p:spPr>
          <a:xfrm>
            <a:off x="6381181" y="37223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EF1BF2B-C7AB-7529-0CA7-19C1D2769C78}"/>
              </a:ext>
            </a:extLst>
          </p:cNvPr>
          <p:cNvSpPr/>
          <p:nvPr/>
        </p:nvSpPr>
        <p:spPr>
          <a:xfrm>
            <a:off x="7289341" y="37221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809A847A-DFCC-FFB1-04E7-50B0A6B85B49}"/>
              </a:ext>
            </a:extLst>
          </p:cNvPr>
          <p:cNvPicPr>
            <a:picLocks noChangeAspect="1"/>
          </p:cNvPicPr>
          <p:nvPr/>
        </p:nvPicPr>
        <p:blipFill>
          <a:blip r:embed="rId3"/>
          <a:stretch>
            <a:fillRect/>
          </a:stretch>
        </p:blipFill>
        <p:spPr>
          <a:xfrm>
            <a:off x="733588" y="825120"/>
            <a:ext cx="4489180" cy="448918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268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590</cp:revision>
  <cp:lastPrinted>2021-10-13T13:51:27Z</cp:lastPrinted>
  <dcterms:created xsi:type="dcterms:W3CDTF">2013-12-25T09:34:24Z</dcterms:created>
  <dcterms:modified xsi:type="dcterms:W3CDTF">2024-11-17T18:22:18Z</dcterms:modified>
</cp:coreProperties>
</file>