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8558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ピクチャーパズル（Ｂ４サイズ）</a:t>
            </a:r>
            <a:r>
              <a:rPr lang="en-US" altLang="ja-JP" sz="1600" b="1" i="0" dirty="0">
                <a:solidFill>
                  <a:srgbClr val="333333"/>
                </a:solidFill>
                <a:effectLst/>
                <a:latin typeface="Meiryo" panose="020B0604030504040204" pitchFamily="34" charset="-128"/>
                <a:ea typeface="Meiryo" panose="020B0604030504040204" pitchFamily="34" charset="-128"/>
              </a:rPr>
              <a:t>204</a:t>
            </a:r>
            <a:r>
              <a:rPr lang="ja-JP" altLang="en-US" sz="1600" b="1" i="0">
                <a:solidFill>
                  <a:srgbClr val="333333"/>
                </a:solidFill>
                <a:effectLst/>
                <a:latin typeface="Meiryo" panose="020B0604030504040204" pitchFamily="34" charset="-128"/>
                <a:ea typeface="Meiryo" panose="020B0604030504040204" pitchFamily="34" charset="-128"/>
              </a:rPr>
              <a:t>ピース</a:t>
            </a:r>
            <a:r>
              <a:rPr lang="en-US" altLang="ja-JP" sz="1600" b="1" i="0" dirty="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台紙表面：絵柄有り</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H252×W358×D2.7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H252×W358×D2.7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5325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530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1503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1487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06987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97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台紙の表面にも絵柄が印刷できるピクチャーパズルです。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パズルのピースを外した状態で絵柄が見えます。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2486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2470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コートボール</a:t>
            </a:r>
            <a:r>
              <a:rPr lang="en-US" altLang="ja-JP" sz="1000" b="0" i="0" dirty="0">
                <a:solidFill>
                  <a:srgbClr val="333333"/>
                </a:solidFill>
                <a:effectLst/>
                <a:latin typeface="Meiryo" panose="020B0604030504040204" pitchFamily="34" charset="-128"/>
                <a:ea typeface="Meiryo" panose="020B0604030504040204" pitchFamily="34" charset="-128"/>
              </a:rPr>
              <a:t>310</a:t>
            </a:r>
            <a:r>
              <a:rPr lang="ja-JP" altLang="en-US" sz="1000" b="0" i="0">
                <a:solidFill>
                  <a:srgbClr val="333333"/>
                </a:solidFill>
                <a:effectLst/>
                <a:latin typeface="Meiryo" panose="020B0604030504040204" pitchFamily="34" charset="-128"/>
                <a:ea typeface="Meiryo" panose="020B0604030504040204" pitchFamily="34" charset="-128"/>
              </a:rPr>
              <a:t>ｇ</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のオフセット</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1EED3FEC-173C-2E91-2A0F-577FD164D1F7}"/>
              </a:ext>
            </a:extLst>
          </p:cNvPr>
          <p:cNvSpPr/>
          <p:nvPr/>
        </p:nvSpPr>
        <p:spPr>
          <a:xfrm>
            <a:off x="6204031" y="203376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53E3FD8C-06BD-2B11-39DE-8EDD6CDF426A}"/>
              </a:ext>
            </a:extLst>
          </p:cNvPr>
          <p:cNvSpPr/>
          <p:nvPr/>
        </p:nvSpPr>
        <p:spPr>
          <a:xfrm>
            <a:off x="7300358" y="203360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210g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5" name="図 4">
            <a:extLst>
              <a:ext uri="{FF2B5EF4-FFF2-40B4-BE49-F238E27FC236}">
                <a16:creationId xmlns:a16="http://schemas.microsoft.com/office/drawing/2014/main" id="{838F79B1-180F-498D-43E1-76F3B9646A2F}"/>
              </a:ext>
            </a:extLst>
          </p:cNvPr>
          <p:cNvPicPr>
            <a:picLocks noChangeAspect="1"/>
          </p:cNvPicPr>
          <p:nvPr/>
        </p:nvPicPr>
        <p:blipFill>
          <a:blip r:embed="rId3"/>
          <a:stretch>
            <a:fillRect/>
          </a:stretch>
        </p:blipFill>
        <p:spPr>
          <a:xfrm>
            <a:off x="663797" y="787530"/>
            <a:ext cx="4680521" cy="468052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17933</TotalTime>
  <Words>263</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591</cp:revision>
  <cp:lastPrinted>2021-10-13T13:51:27Z</cp:lastPrinted>
  <dcterms:created xsi:type="dcterms:W3CDTF">2013-12-25T09:34:24Z</dcterms:created>
  <dcterms:modified xsi:type="dcterms:W3CDTF">2024-11-17T18:23:20Z</dcterms:modified>
</cp:coreProperties>
</file>