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115" autoAdjust="0"/>
    <p:restoredTop sz="86375" autoAdjust="0"/>
  </p:normalViewPr>
  <p:slideViewPr>
    <p:cSldViewPr snapToObjects="1">
      <p:cViewPr varScale="1">
        <p:scale>
          <a:sx n="116" d="100"/>
          <a:sy n="116" d="100"/>
        </p:scale>
        <p:origin x="105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2024/11/18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2024/11/18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2024/11/18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2024/11/18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2024/11/18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6636561"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ピクチャーパズル（Ａ５サイズ）</a:t>
            </a:r>
            <a:r>
              <a:rPr lang="en-US" altLang="ja-JP" sz="1600" b="1" i="0" dirty="0">
                <a:solidFill>
                  <a:srgbClr val="333333"/>
                </a:solidFill>
                <a:effectLst/>
                <a:latin typeface="Meiryo" panose="020B0604030504040204" pitchFamily="34" charset="-128"/>
                <a:ea typeface="Meiryo" panose="020B0604030504040204" pitchFamily="34" charset="-128"/>
              </a:rPr>
              <a:t>40</a:t>
            </a:r>
            <a:r>
              <a:rPr lang="ja-JP" altLang="en-US" sz="1600" b="1" i="0">
                <a:solidFill>
                  <a:srgbClr val="333333"/>
                </a:solidFill>
                <a:effectLst/>
                <a:latin typeface="Meiryo" panose="020B0604030504040204" pitchFamily="34" charset="-128"/>
                <a:ea typeface="Meiryo" panose="020B0604030504040204" pitchFamily="34" charset="-128"/>
              </a:rPr>
              <a:t>ピース（オンデマンド印刷）</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H148×W210×D2.7 mm</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 H148×W210×D2.7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353257"/>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35309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オンデマンド</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715031"/>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714871"/>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上質紙</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3069870"/>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3069710"/>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校了後</a:t>
            </a:r>
            <a:r>
              <a:rPr lang="en-US" altLang="ja-JP" sz="1000" b="0" i="0" dirty="0">
                <a:solidFill>
                  <a:schemeClr val="tx1"/>
                </a:solidFill>
                <a:effectLst/>
                <a:latin typeface="Meiryo" panose="020B0604030504040204" pitchFamily="34" charset="-128"/>
                <a:ea typeface="Meiryo" panose="020B0604030504040204" pitchFamily="34" charset="-128"/>
              </a:rPr>
              <a:t>10</a:t>
            </a:r>
            <a:r>
              <a:rPr lang="ja-JP" altLang="en-US" sz="1000" b="0" i="0">
                <a:solidFill>
                  <a:schemeClr val="tx1"/>
                </a:solidFill>
                <a:effectLst/>
                <a:latin typeface="Meiryo" panose="020B0604030504040204" pitchFamily="34" charset="-128"/>
                <a:ea typeface="Meiryo" panose="020B0604030504040204" pitchFamily="34"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既製品の白パズルにオンデマンド印刷で作るピクチャーパズルです。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１部から作れるため小ロット、個人向けの制作に適しています。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ピクチャーパズルは子どもから大人まで楽しめるおうち時間の定番アイテムです。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424869"/>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個装：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424709"/>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OPP</a:t>
            </a:r>
            <a:r>
              <a:rPr lang="ja-JP" altLang="en-US" sz="1000" b="0" i="0">
                <a:solidFill>
                  <a:schemeClr val="tx1"/>
                </a:solidFill>
                <a:effectLst/>
                <a:latin typeface="Meiryo" panose="020B0604030504040204" pitchFamily="34" charset="-128"/>
                <a:ea typeface="Meiryo" panose="020B0604030504040204" pitchFamily="34" charset="-128"/>
              </a:rPr>
              <a:t>袋</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66127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上質紙のオンデマンド</a:t>
            </a:r>
            <a:r>
              <a:rPr lang="en-US" altLang="ja-JP" sz="1000" b="0" i="0" dirty="0">
                <a:solidFill>
                  <a:schemeClr val="tx1"/>
                </a:solidFill>
                <a:effectLst/>
                <a:latin typeface="Meiryo" panose="020B0604030504040204" pitchFamily="34" charset="-128"/>
                <a:ea typeface="Meiryo" panose="020B0604030504040204" pitchFamily="34" charset="-128"/>
              </a:rPr>
              <a:t>4</a:t>
            </a:r>
            <a:r>
              <a:rPr lang="ja-JP" altLang="en-US" sz="1000" b="0" i="0">
                <a:solidFill>
                  <a:schemeClr val="tx1"/>
                </a:solidFill>
                <a:effectLst/>
                <a:latin typeface="Meiryo" panose="020B0604030504040204" pitchFamily="34" charset="-128"/>
                <a:ea typeface="Meiryo" panose="020B0604030504040204" pitchFamily="34" charset="-128"/>
              </a:rPr>
              <a:t>色印刷と白無地の貼合</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プレスしながら印刷するため、最初はややピースが固く嵌っていますのでゆっくり外してください。</a:t>
            </a:r>
            <a:endParaRPr lang="en-US" altLang="ja-JP" sz="1000" b="0" i="0" dirty="0">
              <a:solidFill>
                <a:schemeClr val="tx1"/>
              </a:solidFill>
              <a:effectLst/>
              <a:latin typeface="Meiryo" panose="020B0604030504040204" pitchFamily="34" charset="-128"/>
              <a:ea typeface="Meiryo" panose="020B0604030504040204" pitchFamily="34" charset="-128"/>
            </a:endParaRPr>
          </a:p>
          <a:p>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製造の都合上、パズルに若干の反りが出来ます。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pic>
        <p:nvPicPr>
          <p:cNvPr id="2" name="図 1">
            <a:extLst>
              <a:ext uri="{FF2B5EF4-FFF2-40B4-BE49-F238E27FC236}">
                <a16:creationId xmlns:a16="http://schemas.microsoft.com/office/drawing/2014/main" id="{36D6705A-6C4D-75CE-87CB-DE437E8E1500}"/>
              </a:ext>
            </a:extLst>
          </p:cNvPr>
          <p:cNvPicPr>
            <a:picLocks noChangeAspect="1"/>
          </p:cNvPicPr>
          <p:nvPr/>
        </p:nvPicPr>
        <p:blipFill>
          <a:blip r:embed="rId3"/>
          <a:stretch>
            <a:fillRect/>
          </a:stretch>
        </p:blipFill>
        <p:spPr>
          <a:xfrm>
            <a:off x="744452" y="779739"/>
            <a:ext cx="4715219" cy="4715219"/>
          </a:xfrm>
          <a:prstGeom prst="rect">
            <a:avLst/>
          </a:prstGeom>
        </p:spPr>
      </p:pic>
      <p:sp>
        <p:nvSpPr>
          <p:cNvPr id="4" name="正方形/長方形 3">
            <a:extLst>
              <a:ext uri="{FF2B5EF4-FFF2-40B4-BE49-F238E27FC236}">
                <a16:creationId xmlns:a16="http://schemas.microsoft.com/office/drawing/2014/main" id="{4B124333-DB93-23A0-9F5A-916FE9168DF6}"/>
              </a:ext>
            </a:extLst>
          </p:cNvPr>
          <p:cNvSpPr/>
          <p:nvPr/>
        </p:nvSpPr>
        <p:spPr>
          <a:xfrm>
            <a:off x="6193014" y="2033768"/>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重量：</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5" name="正方形/長方形 4">
            <a:extLst>
              <a:ext uri="{FF2B5EF4-FFF2-40B4-BE49-F238E27FC236}">
                <a16:creationId xmlns:a16="http://schemas.microsoft.com/office/drawing/2014/main" id="{4A64B2EC-2A7C-56C2-073A-11986FD74079}"/>
              </a:ext>
            </a:extLst>
          </p:cNvPr>
          <p:cNvSpPr/>
          <p:nvPr/>
        </p:nvSpPr>
        <p:spPr>
          <a:xfrm>
            <a:off x="7289341" y="2033608"/>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約</a:t>
            </a:r>
            <a:r>
              <a:rPr lang="en-US" altLang="ja-JP" sz="1000" b="0" i="0" dirty="0">
                <a:solidFill>
                  <a:schemeClr val="tx1"/>
                </a:solidFill>
                <a:effectLst/>
                <a:latin typeface="Meiryo" panose="020B0604030504040204" pitchFamily="34" charset="-128"/>
                <a:ea typeface="Meiryo" panose="020B0604030504040204" pitchFamily="34" charset="-128"/>
              </a:rPr>
              <a:t>63g</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17928</TotalTime>
  <Words>227</Words>
  <Application>Microsoft Macintosh PowerPoint</Application>
  <PresentationFormat>ユーザー設定</PresentationFormat>
  <Paragraphs>39</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567</cp:revision>
  <cp:lastPrinted>2021-10-13T13:51:27Z</cp:lastPrinted>
  <dcterms:created xsi:type="dcterms:W3CDTF">2013-12-25T09:34:24Z</dcterms:created>
  <dcterms:modified xsi:type="dcterms:W3CDTF">2024-11-17T17:53:21Z</dcterms:modified>
</cp:coreProperties>
</file>