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ピクチャーパズル（Ａ４サイズ）</a:t>
            </a:r>
            <a:r>
              <a:rPr lang="en-US" altLang="ja-JP" sz="1600" b="1" i="0" dirty="0">
                <a:solidFill>
                  <a:srgbClr val="333333"/>
                </a:solidFill>
                <a:effectLst/>
                <a:latin typeface="Meiryo" panose="020B0604030504040204" pitchFamily="34" charset="-128"/>
                <a:ea typeface="Meiryo" panose="020B0604030504040204" pitchFamily="34" charset="-128"/>
              </a:rPr>
              <a:t>24</a:t>
            </a:r>
            <a:r>
              <a:rPr lang="ja-JP" altLang="en-US" sz="1600" b="1" i="0">
                <a:solidFill>
                  <a:srgbClr val="333333"/>
                </a:solidFill>
                <a:effectLst/>
                <a:latin typeface="Meiryo" panose="020B0604030504040204" pitchFamily="34" charset="-128"/>
                <a:ea typeface="Meiryo" panose="020B0604030504040204" pitchFamily="34" charset="-128"/>
              </a:rPr>
              <a:t>ピース（オンデマンド印刷）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H205×W293×D2.7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H205×W293×D2.7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413433"/>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オンデマンド</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7520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7504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300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298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10</a:t>
            </a:r>
            <a:r>
              <a:rPr lang="ja-JP" altLang="en-US" sz="1000" b="0" i="0">
                <a:solidFill>
                  <a:schemeClr val="tx1"/>
                </a:solidFill>
                <a:effectLst/>
                <a:latin typeface="Meiryo" panose="020B0604030504040204" pitchFamily="34" charset="-128"/>
                <a:ea typeface="Meiryo" panose="020B0604030504040204" pitchFamily="34"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既製品の白パズルにオンデマンド印刷で作るピクチャーパズルです。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１部から作れるため小ロット、個人向けの制作に適しています。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8504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8488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上質紙のオンデマンド</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プレスしながら印刷するため、最初はややピースが固く嵌っていますのでゆっくり外してください。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製造の都合上、パズルに若干の反りが出来ます。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A267544F-CCD7-5D65-7026-90FD4549964F}"/>
              </a:ext>
            </a:extLst>
          </p:cNvPr>
          <p:cNvPicPr>
            <a:picLocks noChangeAspect="1"/>
          </p:cNvPicPr>
          <p:nvPr/>
        </p:nvPicPr>
        <p:blipFill>
          <a:blip r:embed="rId3"/>
          <a:stretch>
            <a:fillRect/>
          </a:stretch>
        </p:blipFill>
        <p:spPr>
          <a:xfrm>
            <a:off x="617620" y="784009"/>
            <a:ext cx="4683842" cy="4683842"/>
          </a:xfrm>
          <a:prstGeom prst="rect">
            <a:avLst/>
          </a:prstGeom>
        </p:spPr>
      </p:pic>
      <p:sp>
        <p:nvSpPr>
          <p:cNvPr id="4" name="正方形/長方形 3">
            <a:extLst>
              <a:ext uri="{FF2B5EF4-FFF2-40B4-BE49-F238E27FC236}">
                <a16:creationId xmlns:a16="http://schemas.microsoft.com/office/drawing/2014/main" id="{979CF550-6BEA-D02D-912B-24E0A7EBF9EF}"/>
              </a:ext>
            </a:extLst>
          </p:cNvPr>
          <p:cNvSpPr/>
          <p:nvPr/>
        </p:nvSpPr>
        <p:spPr>
          <a:xfrm>
            <a:off x="6204031" y="2071910"/>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8A928C53-91C4-02EA-E70A-B47F9160A71A}"/>
              </a:ext>
            </a:extLst>
          </p:cNvPr>
          <p:cNvSpPr/>
          <p:nvPr/>
        </p:nvSpPr>
        <p:spPr>
          <a:xfrm>
            <a:off x="7300358" y="207175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126g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227</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2024-11-17T17:56:24Z</dcterms:modified>
</cp:coreProperties>
</file>