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ピクチャーパズル（Ａ４サイズ）</a:t>
            </a:r>
            <a:r>
              <a:rPr lang="en-US" altLang="ja-JP" sz="1600" b="1" i="0" dirty="0">
                <a:solidFill>
                  <a:srgbClr val="333333"/>
                </a:solidFill>
                <a:effectLst/>
                <a:latin typeface="Meiryo" panose="020B0604030504040204" pitchFamily="34" charset="-128"/>
                <a:ea typeface="Meiryo" panose="020B0604030504040204" pitchFamily="34" charset="-128"/>
              </a:rPr>
              <a:t>104</a:t>
            </a:r>
            <a:r>
              <a:rPr lang="ja-JP" altLang="en-US" sz="1600" b="1" i="0">
                <a:solidFill>
                  <a:srgbClr val="333333"/>
                </a:solidFill>
                <a:effectLst/>
                <a:latin typeface="Meiryo" panose="020B0604030504040204" pitchFamily="34" charset="-128"/>
                <a:ea typeface="Meiryo" panose="020B0604030504040204" pitchFamily="34" charset="-128"/>
              </a:rPr>
              <a:t>ピース（オンデマンド印刷）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H210×W295×D2.7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H210×W295×D2.7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425265"/>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42510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オンデマンド</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8703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8687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上質紙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14187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14171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10</a:t>
            </a:r>
            <a:r>
              <a:rPr lang="ja-JP" altLang="en-US" sz="1000" b="0" i="0">
                <a:solidFill>
                  <a:schemeClr val="tx1"/>
                </a:solidFill>
                <a:effectLst/>
                <a:latin typeface="Meiryo" panose="020B0604030504040204" pitchFamily="34" charset="-128"/>
                <a:ea typeface="Meiryo" panose="020B0604030504040204" pitchFamily="34"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既製品の白パズルにオンデマンド印刷で作るピクチャーパズルです。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１部から作れるため小ロット、個人向けの制作に適しています。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9687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9671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上質紙のオンデマンド</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色印刷と白無地の貼合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プレスしながら印刷するため、最初はややピースが固く嵌っていますのでゆっくり外してください。</a:t>
            </a:r>
            <a:endParaRPr lang="en-US" altLang="ja-JP" sz="1000" b="0" i="0" dirty="0">
              <a:solidFill>
                <a:schemeClr val="tx1"/>
              </a:solidFill>
              <a:effectLst/>
              <a:latin typeface="Meiryo" panose="020B0604030504040204" pitchFamily="34" charset="-128"/>
              <a:ea typeface="Meiryo" panose="020B0604030504040204" pitchFamily="34" charset="-128"/>
            </a:endParaRPr>
          </a:p>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製造の都合上、パズルに若干の反りが出来ます。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2FC1A9FF-0F18-04B5-40B4-0C2359173325}"/>
              </a:ext>
            </a:extLst>
          </p:cNvPr>
          <p:cNvPicPr>
            <a:picLocks noChangeAspect="1"/>
          </p:cNvPicPr>
          <p:nvPr/>
        </p:nvPicPr>
        <p:blipFill>
          <a:blip r:embed="rId3"/>
          <a:stretch>
            <a:fillRect/>
          </a:stretch>
        </p:blipFill>
        <p:spPr>
          <a:xfrm>
            <a:off x="684573" y="839646"/>
            <a:ext cx="4683841" cy="4683841"/>
          </a:xfrm>
          <a:prstGeom prst="rect">
            <a:avLst/>
          </a:prstGeom>
        </p:spPr>
      </p:pic>
      <p:sp>
        <p:nvSpPr>
          <p:cNvPr id="4" name="正方形/長方形 3">
            <a:extLst>
              <a:ext uri="{FF2B5EF4-FFF2-40B4-BE49-F238E27FC236}">
                <a16:creationId xmlns:a16="http://schemas.microsoft.com/office/drawing/2014/main" id="{E37A0B7D-8148-84B9-F8FD-BD740E5255F3}"/>
              </a:ext>
            </a:extLst>
          </p:cNvPr>
          <p:cNvSpPr/>
          <p:nvPr/>
        </p:nvSpPr>
        <p:spPr>
          <a:xfrm>
            <a:off x="6193015" y="2072725"/>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400380A1-E515-37D5-9D19-77E17D516911}"/>
              </a:ext>
            </a:extLst>
          </p:cNvPr>
          <p:cNvSpPr/>
          <p:nvPr/>
        </p:nvSpPr>
        <p:spPr>
          <a:xfrm>
            <a:off x="7289342" y="20725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a:solidFill>
                  <a:schemeClr val="tx1"/>
                </a:solidFill>
                <a:effectLst/>
                <a:latin typeface="Meiryo" panose="020B0604030504040204" pitchFamily="34" charset="-128"/>
                <a:ea typeface="Meiryo" panose="020B0604030504040204" pitchFamily="34" charset="-128"/>
              </a:rPr>
              <a:t>126g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17928</TotalTime>
  <Words>227</Words>
  <Application>Microsoft Macintosh PowerPoint</Application>
  <PresentationFormat>ユーザー設定</PresentationFormat>
  <Paragraphs>39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571</cp:revision>
  <cp:lastPrinted>2021-10-13T13:51:27Z</cp:lastPrinted>
  <dcterms:created xsi:type="dcterms:W3CDTF">2013-12-25T09:34:24Z</dcterms:created>
  <dcterms:modified xsi:type="dcterms:W3CDTF">2024-11-17T17:57:39Z</dcterms:modified>
</cp:coreProperties>
</file>