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268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2026/7/8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2026/7/8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2026/7/8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2026/7/8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2026/7/8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2026/7/8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2026/7/8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2026/7/8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17805"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48883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marL="0" marR="0" indent="0" algn="l">
              <a:lnSpc>
                <a:spcPts val="1650"/>
              </a:lnSpc>
              <a:spcAft>
                <a:spcPts val="1500"/>
              </a:spcAft>
              <a:buNone/>
            </a:pPr>
            <a:r>
              <a:rPr lang="ja-JP" altLang="ja-JP" sz="1800" b="1" i="0">
                <a:solidFill>
                  <a:srgbClr val="333333"/>
                </a:solidFill>
                <a:effectLst/>
                <a:latin typeface="Meiryo" panose="020B0604030504040204" pitchFamily="34" charset="-128"/>
                <a:ea typeface="Meiryo" panose="020B0604030504040204" pitchFamily="34" charset="-128"/>
              </a:rPr>
              <a:t>アクリルレイヤージグソーパズル </a:t>
            </a:r>
            <a:r>
              <a:rPr lang="ja-JP" altLang="en-US" sz="1800" b="1" i="0">
                <a:solidFill>
                  <a:srgbClr val="333333"/>
                </a:solidFill>
                <a:effectLst/>
                <a:latin typeface="Meiryo" panose="020B0604030504040204" pitchFamily="34" charset="-128"/>
                <a:ea typeface="Meiryo" panose="020B0604030504040204" pitchFamily="34" charset="-128"/>
              </a:rPr>
              <a:t>ダブル</a:t>
            </a:r>
            <a:r>
              <a:rPr lang="ja-JP" altLang="ja-JP" sz="1800" b="1" i="0">
                <a:solidFill>
                  <a:srgbClr val="333333"/>
                </a:solidFill>
                <a:effectLst/>
                <a:latin typeface="Meiryo" panose="020B0604030504040204" pitchFamily="34" charset="-128"/>
                <a:ea typeface="Meiryo" panose="020B0604030504040204" pitchFamily="34" charset="-128"/>
              </a:rPr>
              <a:t>Ver.（CDサイズ）9ピース</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H116×W119</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インクジェット印刷</a:t>
            </a:r>
            <a:r>
              <a:rPr kumimoji="1" lang="en-US" altLang="ja-JP" sz="1000" dirty="0">
                <a:solidFill>
                  <a:schemeClr val="tx1"/>
                </a:solidFill>
                <a:latin typeface="メイリオ" panose="020B0604030504040204" pitchFamily="50" charset="-128"/>
                <a:ea typeface="メイリオ" panose="020B0604030504040204" pitchFamily="50" charset="-128"/>
              </a:rPr>
              <a:t>+</a:t>
            </a:r>
            <a:r>
              <a:rPr kumimoji="1" lang="ja-JP" altLang="en-US" sz="1000">
                <a:solidFill>
                  <a:schemeClr val="tx1"/>
                </a:solidFill>
                <a:latin typeface="メイリオ" panose="020B0604030504040204" pitchFamily="50" charset="-128"/>
                <a:ea typeface="メイリオ" panose="020B0604030504040204" pitchFamily="50" charset="-128"/>
              </a:rPr>
              <a:t>白引き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アクリル（厚さ</a:t>
            </a:r>
            <a:r>
              <a:rPr lang="en-US" altLang="ja-JP" sz="1000" dirty="0">
                <a:solidFill>
                  <a:schemeClr val="tx1"/>
                </a:solidFill>
                <a:latin typeface="メイリオ" panose="020B0604030504040204" pitchFamily="50" charset="-128"/>
                <a:ea typeface="メイリオ" panose="020B0604030504040204" pitchFamily="50" charset="-128"/>
              </a:rPr>
              <a:t>3mm</a:t>
            </a:r>
            <a:r>
              <a:rPr lang="ja-JP" altLang="en-US" sz="1000">
                <a:solidFill>
                  <a:schemeClr val="tx1"/>
                </a:solidFill>
                <a:latin typeface="メイリオ" panose="020B0604030504040204" pitchFamily="50" charset="-128"/>
                <a:ea typeface="メイリオ" panose="020B0604030504040204" pitchFamily="50" charset="-128"/>
              </a:rPr>
              <a:t>）</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a:solidFill>
                  <a:schemeClr val="tx1"/>
                </a:solidFill>
                <a:latin typeface="Meiryo" panose="020B0604030504040204" pitchFamily="34" charset="-128"/>
                <a:ea typeface="Meiryo" panose="020B0604030504040204" pitchFamily="34" charset="-128"/>
              </a:rPr>
              <a:t>お気に入りのイラストや写真を、美しいアクリル製のジグソーパズルに！</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透明感のあるアクリル素材を使用し、CDケースサイズに仕上げたコンパクトなオリジナルジグソーパズルです。</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12部から作れるため小ロット、個人向けの制作にも適しています。</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アクリルを重ねることで立体感や奥行きが生まれ、通常の紙製パズルとはひと味違う高級感のある仕上がりをお楽しみいただけます。</a:t>
            </a:r>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個別</a:t>
            </a:r>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206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559</cp:revision>
  <cp:lastPrinted>2021-10-13T13:51:27Z</cp:lastPrinted>
  <dcterms:created xsi:type="dcterms:W3CDTF">2013-12-25T09:34:24Z</dcterms:created>
  <dcterms:modified xsi:type="dcterms:W3CDTF">2026-07-08T06:14:57Z</dcterms:modified>
</cp:coreProperties>
</file>