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0" d="100"/>
          <a:sy n="110" d="100"/>
        </p:scale>
        <p:origin x="2688" y="184"/>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2026/7/8</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2026/7/8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2026/7/8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2026/7/8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2026/7/8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2026/7/8</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2026/7/8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2026/7/8</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2026/7/8</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2026/7/8</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2026/7/8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2026/7/8</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2026/7/8</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17805" y="973113"/>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48883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marL="0" marR="0" indent="0" algn="l">
              <a:lnSpc>
                <a:spcPts val="1650"/>
              </a:lnSpc>
              <a:spcAft>
                <a:spcPts val="1500"/>
              </a:spcAft>
              <a:buNone/>
            </a:pPr>
            <a:r>
              <a:rPr lang="ja-JP" altLang="ja-JP" sz="1800" b="1" i="0">
                <a:solidFill>
                  <a:srgbClr val="333333"/>
                </a:solidFill>
                <a:effectLst/>
                <a:latin typeface="Meiryo" panose="020B0604030504040204" pitchFamily="34" charset="-128"/>
                <a:ea typeface="Meiryo" panose="020B0604030504040204" pitchFamily="34" charset="-128"/>
              </a:rPr>
              <a:t>アクリルレイヤージグソーパズル </a:t>
            </a:r>
            <a:r>
              <a:rPr lang="ja-JP" altLang="en-US" sz="1800" b="1" i="0">
                <a:solidFill>
                  <a:srgbClr val="333333"/>
                </a:solidFill>
                <a:effectLst/>
                <a:latin typeface="Meiryo" panose="020B0604030504040204" pitchFamily="34" charset="-128"/>
                <a:ea typeface="Meiryo" panose="020B0604030504040204" pitchFamily="34" charset="-128"/>
              </a:rPr>
              <a:t>トリプル</a:t>
            </a:r>
            <a:r>
              <a:rPr lang="ja-JP" altLang="ja-JP" sz="1800" b="1" i="0">
                <a:solidFill>
                  <a:srgbClr val="333333"/>
                </a:solidFill>
                <a:effectLst/>
                <a:latin typeface="Meiryo" panose="020B0604030504040204" pitchFamily="34" charset="-128"/>
                <a:ea typeface="Meiryo" panose="020B0604030504040204" pitchFamily="34" charset="-128"/>
              </a:rPr>
              <a:t>Ver.（CDサイズ）9ピース</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ja-JP" sz="1000" b="0" i="0">
                <a:solidFill>
                  <a:srgbClr val="333333"/>
                </a:solidFill>
                <a:effectLst/>
                <a:latin typeface="Meiryo" panose="020B0604030504040204" pitchFamily="34" charset="-128"/>
                <a:ea typeface="Meiryo" panose="020B0604030504040204" pitchFamily="34" charset="-128"/>
              </a:rPr>
              <a:t>H116×W119</a:t>
            </a:r>
            <a:r>
              <a:rPr kumimoji="1" lang="en-US" altLang="ja-JP" sz="1000" dirty="0">
                <a:solidFill>
                  <a:schemeClr val="tx1"/>
                </a:solidFill>
                <a:latin typeface="メイリオ" panose="020B0604030504040204" pitchFamily="50" charset="-128"/>
                <a:ea typeface="メイリオ" panose="020B0604030504040204" pitchFamily="50" charset="-128"/>
              </a:rPr>
              <a:t>mm</a:t>
            </a: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インクジェット印刷</a:t>
            </a:r>
            <a:r>
              <a:rPr kumimoji="1" lang="en-US" altLang="ja-JP" sz="1000" dirty="0">
                <a:solidFill>
                  <a:schemeClr val="tx1"/>
                </a:solidFill>
                <a:latin typeface="メイリオ" panose="020B0604030504040204" pitchFamily="50" charset="-128"/>
                <a:ea typeface="メイリオ" panose="020B0604030504040204" pitchFamily="50" charset="-128"/>
              </a:rPr>
              <a:t>+</a:t>
            </a:r>
            <a:r>
              <a:rPr kumimoji="1" lang="ja-JP" altLang="en-US" sz="1000">
                <a:solidFill>
                  <a:schemeClr val="tx1"/>
                </a:solidFill>
                <a:latin typeface="メイリオ" panose="020B0604030504040204" pitchFamily="50" charset="-128"/>
                <a:ea typeface="メイリオ" panose="020B0604030504040204" pitchFamily="50" charset="-128"/>
              </a:rPr>
              <a:t>白引き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アクリル（厚さ</a:t>
            </a:r>
            <a:r>
              <a:rPr lang="en-US" altLang="ja-JP" sz="1000" dirty="0">
                <a:solidFill>
                  <a:schemeClr val="tx1"/>
                </a:solidFill>
                <a:latin typeface="メイリオ" panose="020B0604030504040204" pitchFamily="50" charset="-128"/>
                <a:ea typeface="メイリオ" panose="020B0604030504040204" pitchFamily="50" charset="-128"/>
              </a:rPr>
              <a:t>3mm</a:t>
            </a:r>
            <a:r>
              <a:rPr lang="ja-JP" altLang="en-US" sz="1000">
                <a:solidFill>
                  <a:schemeClr val="tx1"/>
                </a:solidFill>
                <a:latin typeface="メイリオ" panose="020B0604030504040204" pitchFamily="50" charset="-128"/>
                <a:ea typeface="メイリオ" panose="020B0604030504040204" pitchFamily="50" charset="-128"/>
              </a:rPr>
              <a:t>）</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要納期確認</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ja-JP" sz="1000">
                <a:solidFill>
                  <a:schemeClr val="tx1"/>
                </a:solidFill>
                <a:latin typeface="Meiryo" panose="020B0604030504040204" pitchFamily="34" charset="-128"/>
                <a:ea typeface="Meiryo" panose="020B0604030504040204" pitchFamily="34" charset="-128"/>
              </a:rPr>
              <a:t>お気に入りのイラストや写真を、美しいアクリル製のジグソーパズルに！</a:t>
            </a:r>
            <a:br>
              <a:rPr lang="ja-JP" altLang="ja-JP" sz="1000">
                <a:solidFill>
                  <a:schemeClr val="tx1"/>
                </a:solidFill>
                <a:latin typeface="Meiryo" panose="020B0604030504040204" pitchFamily="34" charset="-128"/>
                <a:ea typeface="Meiryo" panose="020B0604030504040204" pitchFamily="34" charset="-128"/>
              </a:rPr>
            </a:br>
            <a:r>
              <a:rPr lang="ja-JP" altLang="ja-JP" sz="1000">
                <a:solidFill>
                  <a:schemeClr val="tx1"/>
                </a:solidFill>
                <a:latin typeface="Meiryo" panose="020B0604030504040204" pitchFamily="34" charset="-128"/>
                <a:ea typeface="Meiryo" panose="020B0604030504040204" pitchFamily="34" charset="-128"/>
              </a:rPr>
              <a:t>透明感のあるアクリル素材を使用し、CDケースサイズに仕上げたコンパクトなオリジナルジグソーパズルです。</a:t>
            </a:r>
            <a:br>
              <a:rPr lang="ja-JP" altLang="ja-JP" sz="1000">
                <a:solidFill>
                  <a:schemeClr val="tx1"/>
                </a:solidFill>
                <a:latin typeface="Meiryo" panose="020B0604030504040204" pitchFamily="34" charset="-128"/>
                <a:ea typeface="Meiryo" panose="020B0604030504040204" pitchFamily="34" charset="-128"/>
              </a:rPr>
            </a:br>
            <a:r>
              <a:rPr lang="ja-JP" altLang="ja-JP" sz="1000">
                <a:solidFill>
                  <a:schemeClr val="tx1"/>
                </a:solidFill>
                <a:latin typeface="Meiryo" panose="020B0604030504040204" pitchFamily="34" charset="-128"/>
                <a:ea typeface="Meiryo" panose="020B0604030504040204" pitchFamily="34" charset="-128"/>
              </a:rPr>
              <a:t>12部から作れるため小ロット、個人向けの制作にも適しています。</a:t>
            </a:r>
            <a:br>
              <a:rPr lang="ja-JP" altLang="ja-JP" sz="1000">
                <a:solidFill>
                  <a:schemeClr val="tx1"/>
                </a:solidFill>
                <a:latin typeface="Meiryo" panose="020B0604030504040204" pitchFamily="34" charset="-128"/>
                <a:ea typeface="Meiryo" panose="020B0604030504040204" pitchFamily="34" charset="-128"/>
              </a:rPr>
            </a:br>
            <a:r>
              <a:rPr lang="ja-JP" altLang="ja-JP" sz="1000">
                <a:solidFill>
                  <a:schemeClr val="tx1"/>
                </a:solidFill>
                <a:latin typeface="Meiryo" panose="020B0604030504040204" pitchFamily="34" charset="-128"/>
                <a:ea typeface="Meiryo" panose="020B0604030504040204" pitchFamily="34" charset="-128"/>
              </a:rPr>
              <a:t>アクリルを重ねることで立体感や奥行きが生まれ、通常の紙製パズルとはひと味違う高級感のある仕上がりをお楽しみいただけます。</a:t>
            </a:r>
            <a:endParaRPr lang="ja-JP" altLang="en-US" sz="1000" b="1"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個別</a:t>
            </a:r>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17915</TotalTime>
  <Words>206</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560</cp:revision>
  <cp:lastPrinted>2021-10-13T13:51:27Z</cp:lastPrinted>
  <dcterms:created xsi:type="dcterms:W3CDTF">2013-12-25T09:34:24Z</dcterms:created>
  <dcterms:modified xsi:type="dcterms:W3CDTF">2026-07-08T06:17:41Z</dcterms:modified>
</cp:coreProperties>
</file>