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544"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11053" y="92901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marL="0" marR="0" indent="0" algn="l">
              <a:lnSpc>
                <a:spcPts val="1650"/>
              </a:lnSpc>
              <a:spcAft>
                <a:spcPts val="1500"/>
              </a:spcAft>
              <a:buNone/>
            </a:pPr>
            <a:r>
              <a:rPr lang="ja-JP" altLang="ja-JP" sz="1800" b="1" i="0">
                <a:solidFill>
                  <a:srgbClr val="333333"/>
                </a:solidFill>
                <a:effectLst/>
                <a:latin typeface="Meiryo" panose="020B0604030504040204" pitchFamily="34" charset="-128"/>
                <a:ea typeface="Meiryo" panose="020B0604030504040204" pitchFamily="34" charset="-128"/>
              </a:rPr>
              <a:t>ヒノキのTパズル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rPr>
              <a:t>縦90mm×横90mm×厚さ5ｍｍ</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焼印・シルク印刷・レーザー彫刻</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国産ヒノキ（間伐材）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900">
                <a:solidFill>
                  <a:schemeClr val="tx1"/>
                </a:solidFill>
                <a:latin typeface="Meiryo" panose="020B0604030504040204" pitchFamily="34" charset="-128"/>
                <a:ea typeface="Meiryo" panose="020B0604030504040204" pitchFamily="34" charset="-128"/>
              </a:rPr>
              <a:t>ヒノキのTパズルは国産ヒノキの間伐材を使用した木製パズルです。</a:t>
            </a:r>
            <a:br>
              <a:rPr lang="ja-JP" altLang="ja-JP" sz="900">
                <a:solidFill>
                  <a:schemeClr val="tx1"/>
                </a:solidFill>
                <a:latin typeface="Meiryo" panose="020B0604030504040204" pitchFamily="34" charset="-128"/>
                <a:ea typeface="Meiryo" panose="020B0604030504040204" pitchFamily="34" charset="-128"/>
              </a:rPr>
            </a:br>
            <a:r>
              <a:rPr lang="ja-JP" altLang="ja-JP" sz="900">
                <a:solidFill>
                  <a:schemeClr val="tx1"/>
                </a:solidFill>
                <a:latin typeface="Meiryo" panose="020B0604030504040204" pitchFamily="34" charset="-128"/>
                <a:ea typeface="Meiryo" panose="020B0604030504040204" pitchFamily="34" charset="-128"/>
              </a:rPr>
              <a:t>約80通りの組み合わせでさまざまな形を作ることができ、お子様の発想力や創造力を育む知育玩具としてお楽しみいただけます。</a:t>
            </a:r>
            <a:br>
              <a:rPr lang="ja-JP" altLang="ja-JP" sz="900">
                <a:solidFill>
                  <a:schemeClr val="tx1"/>
                </a:solidFill>
                <a:latin typeface="Meiryo" panose="020B0604030504040204" pitchFamily="34" charset="-128"/>
                <a:ea typeface="Meiryo" panose="020B0604030504040204" pitchFamily="34" charset="-128"/>
              </a:rPr>
            </a:br>
            <a:r>
              <a:rPr lang="ja-JP" altLang="ja-JP" sz="900">
                <a:solidFill>
                  <a:schemeClr val="tx1"/>
                </a:solidFill>
                <a:latin typeface="Meiryo" panose="020B0604030504040204" pitchFamily="34" charset="-128"/>
                <a:ea typeface="Meiryo" panose="020B0604030504040204" pitchFamily="34" charset="-128"/>
              </a:rPr>
              <a:t>ヒノキは軽く扱いやすいため、小さなお子様でも安心して遊びやすい天然素材です。</a:t>
            </a:r>
            <a:br>
              <a:rPr lang="ja-JP" altLang="ja-JP" sz="900">
                <a:solidFill>
                  <a:schemeClr val="tx1"/>
                </a:solidFill>
                <a:latin typeface="Meiryo" panose="020B0604030504040204" pitchFamily="34" charset="-128"/>
                <a:ea typeface="Meiryo" panose="020B0604030504040204" pitchFamily="34" charset="-128"/>
              </a:rPr>
            </a:br>
            <a:r>
              <a:rPr lang="ja-JP" altLang="ja-JP" sz="900">
                <a:solidFill>
                  <a:schemeClr val="tx1"/>
                </a:solidFill>
                <a:latin typeface="Meiryo" panose="020B0604030504040204" pitchFamily="34" charset="-128"/>
                <a:ea typeface="Meiryo" panose="020B0604030504040204" pitchFamily="34" charset="-128"/>
              </a:rPr>
              <a:t>箱を開けた瞬間に広がるほのかなヒノキの香りや、美しい木目、やさしい手触りなど、本物の木ならではの温もりを感じることができます。</a:t>
            </a:r>
            <a:br>
              <a:rPr lang="ja-JP" altLang="ja-JP" sz="900">
                <a:solidFill>
                  <a:schemeClr val="tx1"/>
                </a:solidFill>
                <a:latin typeface="Meiryo" panose="020B0604030504040204" pitchFamily="34" charset="-128"/>
                <a:ea typeface="Meiryo" panose="020B0604030504040204" pitchFamily="34" charset="-128"/>
              </a:rPr>
            </a:br>
            <a:br>
              <a:rPr lang="ja-JP" altLang="ja-JP" sz="900">
                <a:solidFill>
                  <a:schemeClr val="tx1"/>
                </a:solidFill>
                <a:latin typeface="Meiryo" panose="020B0604030504040204" pitchFamily="34" charset="-128"/>
                <a:ea typeface="Meiryo" panose="020B0604030504040204" pitchFamily="34" charset="-128"/>
              </a:rPr>
            </a:br>
            <a:r>
              <a:rPr lang="ja-JP" altLang="ja-JP" sz="900">
                <a:solidFill>
                  <a:schemeClr val="tx1"/>
                </a:solidFill>
                <a:latin typeface="Meiryo" panose="020B0604030504040204" pitchFamily="34" charset="-128"/>
                <a:ea typeface="Meiryo" panose="020B0604030504040204" pitchFamily="34" charset="-128"/>
              </a:rPr>
              <a:t>使い込むほどに色合いが変化し、小さな傷や風合いも味わいへと変わっていくのは、天然木ならではの魅力です。</a:t>
            </a:r>
            <a:br>
              <a:rPr lang="ja-JP" altLang="ja-JP" sz="900">
                <a:solidFill>
                  <a:schemeClr val="tx1"/>
                </a:solidFill>
                <a:latin typeface="Meiryo" panose="020B0604030504040204" pitchFamily="34" charset="-128"/>
                <a:ea typeface="Meiryo" panose="020B0604030504040204" pitchFamily="34" charset="-128"/>
              </a:rPr>
            </a:br>
            <a:r>
              <a:rPr lang="ja-JP" altLang="ja-JP" sz="900">
                <a:solidFill>
                  <a:schemeClr val="tx1"/>
                </a:solidFill>
                <a:latin typeface="Meiryo" panose="020B0604030504040204" pitchFamily="34" charset="-128"/>
                <a:ea typeface="Meiryo" panose="020B0604030504040204" pitchFamily="34" charset="-128"/>
              </a:rPr>
              <a:t>一つひとつ異なる木目や経年変化が、世界にひとつだけの特別なパズルへと育っていきます。</a:t>
            </a:r>
            <a:endParaRPr lang="ja-JP" altLang="en-US" sz="9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17930</TotalTime>
  <Words>286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566</cp:revision>
  <cp:lastPrinted>2021-10-13T13:51:27Z</cp:lastPrinted>
  <dcterms:created xsi:type="dcterms:W3CDTF">2013-12-25T09:34:24Z</dcterms:created>
  <dcterms:modified xsi:type="dcterms:W3CDTF">2026-07-29T08:58:44Z</dcterms:modified>
</cp:coreProperties>
</file>