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環境に優しいウェットティッシュハンディ</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(10</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枚）</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H65×W140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オフセット</a:t>
            </a:r>
            <a:r>
              <a:rPr kumimoji="1" lang="ja-JP" altLang="en-US" sz="1000" dirty="0">
                <a:solidFill>
                  <a:schemeClr val="tx1"/>
                </a:solidFill>
                <a:latin typeface="メイリオ" panose="020B0604030504040204" pitchFamily="50" charset="-128"/>
                <a:ea typeface="メイリオ" panose="020B0604030504040204" pitchFamily="50" charset="-128"/>
              </a:rPr>
              <a:t>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ユポ</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80+CPP40</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バイオマス商品に認定された環境に優しいウェットティッシュです！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ウェットティッシュは外出時には欠かせないアイテムで、ノベルティで無料配布の中では受け取ってもらいやすいアイテムです。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開封ラベル部分（フラップ）にフルカラーで印刷が入れられます。ウェットティッシュは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10 </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枚入となります。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フラップ全面印刷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a:t>
            </a:r>
            <a:r>
              <a:rPr kumimoji="1" lang="ja-JP" altLang="en-US" sz="1000">
                <a:solidFill>
                  <a:schemeClr val="tx1"/>
                </a:solidFill>
                <a:latin typeface="メイリオ" panose="020B0604030504040204" pitchFamily="50" charset="-128"/>
                <a:ea typeface="メイリオ" panose="020B0604030504040204" pitchFamily="50" charset="-128"/>
              </a:rPr>
              <a:t>フルカラー印刷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外装フィルムに使用しているインキは再生可能な生物由来のバイオマス原料を用いたインキを使用しています。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消費期限は設けておりませんが、保管状態により品質具合が変化いたしますので、お早めにお使いください。直射日光、高温多湿を避けて保管ください。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247</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566</cp:revision>
  <cp:lastPrinted>2021-10-13T13:51:27Z</cp:lastPrinted>
  <dcterms:created xsi:type="dcterms:W3CDTF">2013-12-25T09:34:24Z</dcterms:created>
  <dcterms:modified xsi:type="dcterms:W3CDTF">2024-07-01T08:36:36Z</dcterms:modified>
</cp:coreProperties>
</file>