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2496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2024/7/3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2024/7/3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2024/7/3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2024/7/3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2024/7/3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2024/7/3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2024/7/3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2024/7/3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2024/7/3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2024/7/3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2024/7/3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2024/7/3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2024/7/3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en-US" altLang="ja-JP" sz="1600" b="1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3WAY</a:t>
            </a:r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ラバースタンド（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2</a:t>
            </a:r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層）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本体サイズ：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70x70mm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以内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台座サイズ：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70x70mm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以内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028688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028528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ATBC-PVC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383527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383367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20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営業日以上（要納期確認）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3WAY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ラバースタンドはスタンドとしてだけでなく、本体部はストラップ、台座はコースターとして、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3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通りの使い方が可能なアイテムです！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細かいデザインも表現可能！色差しは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12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色まで同価格です。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お客様の入稿データを元に弊社で型割データを作成いたします。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キーホルダー部分は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2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重リングとナスカンからお選びいただけます。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273852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273836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2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層成型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b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</a:b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17912</TotalTime>
  <Words>206</Words>
  <Application>Microsoft Macintosh PowerPoint</Application>
  <PresentationFormat>ユーザー設定</PresentationFormat>
  <Paragraphs>33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561</cp:revision>
  <cp:lastPrinted>2021-10-13T13:51:27Z</cp:lastPrinted>
  <dcterms:created xsi:type="dcterms:W3CDTF">2013-12-25T09:34:24Z</dcterms:created>
  <dcterms:modified xsi:type="dcterms:W3CDTF">2024-07-03T05:40:06Z</dcterms:modified>
</cp:coreProperties>
</file>