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アクリルスタンドキーホルダー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x100mm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本体：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H100×W100mm</a:t>
            </a:r>
          </a:p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台座：</a:t>
            </a:r>
            <a:r>
              <a:rPr kumimoji="1"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H50×W50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透明アクリル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金具：ボールチェーン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2WAY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で楽しめるアクリルスタンドキーホルダーです。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台座に差し込めばアクリルスタンドとして。台座から外してボールチェーンを取り付ければキーホルダーとして外にも持ち運ぶことが可能です。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１個ずつ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D64313FC-F656-571E-9636-7584D81DE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385" y="1041921"/>
            <a:ext cx="4344759" cy="434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17970</TotalTime>
  <Words>173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2023-06-09T09:03:59Z</dcterms:modified>
</cp:coreProperties>
</file>