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7728" autoAdjust="0"/>
    <p:restoredTop sz="86375" autoAdjust="0"/>
  </p:normalViewPr>
  <p:slideViewPr>
    <p:cSldViewPr snapToObjects="1">
      <p:cViewPr varScale="1">
        <p:scale>
          <a:sx n="94" d="100"/>
          <a:sy n="94" d="100"/>
        </p:scale>
        <p:origin x="1216"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2024/4/16</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2024/4/16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2024/4/16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2024/4/16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2024/4/16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2024/4/16</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2024/4/16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2024/4/16</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2024/4/16</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2024/4/16</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2024/4/16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2024/4/16</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2024/4/16</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オリジナル ボックスティッシュ</a:t>
            </a:r>
            <a:r>
              <a:rPr lang="en-US" altLang="ja-JP" sz="1600" b="1" i="0" dirty="0">
                <a:solidFill>
                  <a:srgbClr val="333333"/>
                </a:solidFill>
                <a:effectLst/>
                <a:highlight>
                  <a:srgbClr val="FFFFFF"/>
                </a:highlight>
                <a:latin typeface="Meiryo" panose="020B0604030504040204" pitchFamily="34" charset="-128"/>
                <a:ea typeface="Meiryo" panose="020B0604030504040204" pitchFamily="34" charset="-128"/>
              </a:rPr>
              <a:t>100W 3</a:t>
            </a:r>
            <a:r>
              <a:rPr lang="ja-JP" altLang="en-US" sz="1600" b="1" i="0">
                <a:solidFill>
                  <a:srgbClr val="333333"/>
                </a:solidFill>
                <a:effectLst/>
                <a:highlight>
                  <a:srgbClr val="FFFFFF"/>
                </a:highlight>
                <a:latin typeface="Meiryo" panose="020B0604030504040204" pitchFamily="34" charset="-128"/>
                <a:ea typeface="Meiryo" panose="020B0604030504040204" pitchFamily="34" charset="-128"/>
              </a:rPr>
              <a:t>個パック</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H115×W220</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4</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色カラー印刷</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ニス</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コートボール</a:t>
            </a:r>
            <a:r>
              <a:rPr lang="en-US" altLang="ja-JP" sz="1000" dirty="0">
                <a:solidFill>
                  <a:schemeClr val="tx1"/>
                </a:solidFill>
                <a:latin typeface="メイリオ" panose="020B0604030504040204" pitchFamily="50" charset="-128"/>
                <a:ea typeface="メイリオ" panose="020B0604030504040204" pitchFamily="50" charset="-128"/>
              </a:rPr>
              <a:t>L</a:t>
            </a:r>
            <a:r>
              <a:rPr lang="ja-JP" altLang="en-US" sz="1000">
                <a:solidFill>
                  <a:schemeClr val="tx1"/>
                </a:solidFill>
                <a:latin typeface="メイリオ" panose="020B0604030504040204" pitchFamily="50" charset="-128"/>
                <a:ea typeface="メイリオ" panose="020B0604030504040204" pitchFamily="50" charset="-128"/>
              </a:rPr>
              <a:t>判</a:t>
            </a:r>
            <a:r>
              <a:rPr lang="en-US" altLang="ja-JP" sz="1000" dirty="0">
                <a:solidFill>
                  <a:schemeClr val="tx1"/>
                </a:solidFill>
                <a:latin typeface="メイリオ" panose="020B0604030504040204" pitchFamily="50" charset="-128"/>
                <a:ea typeface="メイリオ" panose="020B0604030504040204" pitchFamily="50" charset="-128"/>
              </a:rPr>
              <a:t>350g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100W(100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組</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入り・</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3</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個パックのボックスティッシュです。誰もが使うボックスティッシュは実用的で喜ばれるノベルティです。常に顧客の目に付くところに、あなたの会社名・アピールポイント・連絡先を置いておくことができるため、中身が無くなるまで販促効果が持続し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64301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製品サイズ</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】220x115x150mm</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3</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個パック時）</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納品形態</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】20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セット</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(60</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個</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箱</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手提げ付きのビニールにてパック包装します。</a:t>
            </a:r>
            <a:br>
              <a:rPr lang="ja-JP" altLang="en-US" sz="1000"/>
            </a:b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取出口は通常取出口と立上がり取出口の</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2</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種類からお選びいただけます。</a:t>
            </a:r>
            <a:endPar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endParaRPr>
          </a:p>
          <a:p>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こちらは色校正</a:t>
            </a:r>
            <a:r>
              <a:rPr lang="en-US" altLang="ja-JP" sz="1000" b="0" i="0" dirty="0">
                <a:solidFill>
                  <a:srgbClr val="333333"/>
                </a:solidFill>
                <a:effectLst/>
                <a:highlight>
                  <a:srgbClr val="FFFFFF"/>
                </a:highlight>
                <a:latin typeface="Meiryo" panose="020B0604030504040204" pitchFamily="34" charset="-128"/>
                <a:ea typeface="Meiryo" panose="020B0604030504040204" pitchFamily="34" charset="-128"/>
              </a:rPr>
              <a:t>1</a:t>
            </a:r>
            <a:r>
              <a:rPr lang="ja-JP" altLang="en-US" sz="1000" b="0" i="0">
                <a:solidFill>
                  <a:srgbClr val="333333"/>
                </a:solidFill>
                <a:effectLst/>
                <a:highlight>
                  <a:srgbClr val="FFFFFF"/>
                </a:highlight>
                <a:latin typeface="Meiryo" panose="020B0604030504040204" pitchFamily="34" charset="-128"/>
                <a:ea typeface="Meiryo" panose="020B0604030504040204" pitchFamily="34" charset="-128"/>
              </a:rPr>
              <a:t>回分の費用を含んだ価格となっております。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260</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557</cp:revision>
  <cp:lastPrinted>2021-10-13T13:51:27Z</cp:lastPrinted>
  <dcterms:created xsi:type="dcterms:W3CDTF">2013-12-25T09:34:24Z</dcterms:created>
  <dcterms:modified xsi:type="dcterms:W3CDTF">2024-04-16T07:18:57Z</dcterms:modified>
</cp:coreProperties>
</file>