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2024/7/2</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2024/7/2</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2024/7/2</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2024/7/2</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2024/7/2</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52440"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オリジナル ボックスティッシュ</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サイコロ型</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)30W</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80x80x80mm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オフセット印刷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2744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2728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通常、校了後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営業日前後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30W(30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入りのサイコロ型のボックスティッシュです。誰もが使うボックスティッシュは実用的で喜ばれるノベルティです。常に顧客の目に付くところに、あなたの会社名・アピールポイント・連絡先を置いておくことができるため、中身が無くなるまで販促効果が持続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8244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8228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100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個バラ</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箱</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色カラー印刷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ニス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こちらは色校正</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回分の費用を含んだ価格となっております。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17920</TotalTime>
  <Words>202</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574</cp:revision>
  <cp:lastPrinted>2021-10-13T13:51:27Z</cp:lastPrinted>
  <dcterms:created xsi:type="dcterms:W3CDTF">2013-12-25T09:34:24Z</dcterms:created>
  <dcterms:modified xsi:type="dcterms:W3CDTF">2024-07-02T03:34:54Z</dcterms:modified>
</cp:coreProperties>
</file>