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320"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2026/9/11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2026/9/11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2026/9/11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2026/9/11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2026/9/11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2440"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highlight>
                  <a:srgbClr val="FFFFFF"/>
                </a:highlight>
              </a:rPr>
              <a:t>オリジナル ボックスティッシュ（スマート）</a:t>
            </a:r>
            <a:r>
              <a:rPr lang="en-US" altLang="ja-JP" b="1" dirty="0">
                <a:solidFill>
                  <a:schemeClr val="tx1"/>
                </a:solidFill>
                <a:highlight>
                  <a:srgbClr val="FFFFFF"/>
                </a:highlight>
              </a:rPr>
              <a:t>10</a:t>
            </a:r>
            <a:r>
              <a:rPr lang="ja-JP" altLang="ja-JP" b="1">
                <a:solidFill>
                  <a:schemeClr val="tx1"/>
                </a:solidFill>
                <a:highlight>
                  <a:srgbClr val="FFFFFF"/>
                </a:highlight>
              </a:rPr>
              <a:t>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165×115×</a:t>
            </a:r>
            <a:r>
              <a:rPr lang="ja-JP" altLang="en-US" sz="1000">
                <a:solidFill>
                  <a:srgbClr val="333333"/>
                </a:solidFill>
                <a:highlight>
                  <a:srgbClr val="FFFFFF"/>
                </a:highlight>
                <a:latin typeface="Meiryo" panose="020B0604030504040204" pitchFamily="34" charset="-128"/>
                <a:ea typeface="Meiryo" panose="020B0604030504040204" pitchFamily="34" charset="-128"/>
              </a:rPr>
              <a:t>高さ</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50mm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100W(100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スマートサイズのボックスティッシュで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b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highlight>
                  <a:srgbClr val="FFFFFF"/>
                </a:highlight>
                <a:latin typeface="Meiryo" panose="020B0604030504040204" pitchFamily="34" charset="-128"/>
                <a:ea typeface="Meiryo" panose="020B0604030504040204" pitchFamily="34" charset="-128"/>
              </a:rPr>
              <a:t>適量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納期</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通常、校了後</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15</a:t>
            </a:r>
            <a:r>
              <a:rPr lang="ja-JP" altLang="en-US" sz="1000">
                <a:solidFill>
                  <a:srgbClr val="333333"/>
                </a:solidFill>
                <a:highlight>
                  <a:srgbClr val="FFFFFF"/>
                </a:highlight>
                <a:latin typeface="Meiryo" panose="020B0604030504040204" pitchFamily="34" charset="-128"/>
                <a:ea typeface="Meiryo" panose="020B0604030504040204" pitchFamily="34" charset="-128"/>
              </a:rPr>
              <a:t>～</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20</a:t>
            </a:r>
            <a:r>
              <a:rPr lang="ja-JP" altLang="en-US" sz="1000">
                <a:solidFill>
                  <a:srgbClr val="333333"/>
                </a:solidFill>
                <a:highlight>
                  <a:srgbClr val="FFFFFF"/>
                </a:highlight>
                <a:latin typeface="Meiryo" panose="020B0604030504040204" pitchFamily="34" charset="-128"/>
                <a:ea typeface="Meiryo" panose="020B0604030504040204" pitchFamily="34" charset="-128"/>
              </a:rPr>
              <a:t>営業日前後（繁忙期は別途お打ち合わせ）</a:t>
            </a:r>
            <a:br>
              <a:rPr lang="ja-JP" altLang="en-US" sz="1000">
                <a:solidFill>
                  <a:srgbClr val="333333"/>
                </a:solidFill>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204</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576</cp:revision>
  <cp:lastPrinted>2021-10-13T13:51:27Z</cp:lastPrinted>
  <dcterms:created xsi:type="dcterms:W3CDTF">2013-12-25T09:34:24Z</dcterms:created>
  <dcterms:modified xsi:type="dcterms:W3CDTF">2026-09-11T02:45:26Z</dcterms:modified>
</cp:coreProperties>
</file>